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082" autoAdjust="0"/>
    <p:restoredTop sz="73153" autoAdjust="0"/>
  </p:normalViewPr>
  <p:slideViewPr>
    <p:cSldViewPr showGuides="1">
      <p:cViewPr>
        <p:scale>
          <a:sx n="96" d="100"/>
          <a:sy n="96" d="100"/>
        </p:scale>
        <p:origin x="432" y="-1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97" d="100"/>
          <a:sy n="97" d="100"/>
        </p:scale>
        <p:origin x="174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CFA207-F1E9-4D32-95A5-D431753E82B5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058009-63C4-43E6-9D2B-00EE74C6C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761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ALGA slide template.</a:t>
            </a:r>
          </a:p>
          <a:p>
            <a:endParaRPr lang="en-US" dirty="0"/>
          </a:p>
          <a:p>
            <a:r>
              <a:rPr lang="en-US" dirty="0"/>
              <a:t>You can pick a different logo variant by changing the title slide's layout (in </a:t>
            </a:r>
            <a:r>
              <a:rPr lang="en-US" i="1" dirty="0"/>
              <a:t>Home &gt; Slides &gt; Layout</a:t>
            </a:r>
            <a:r>
              <a:rPr lang="en-US" dirty="0"/>
              <a:t>).</a:t>
            </a:r>
          </a:p>
          <a:p>
            <a:endParaRPr lang="en-US" dirty="0"/>
          </a:p>
          <a:p>
            <a:r>
              <a:rPr lang="en-US" dirty="0"/>
              <a:t>Alternatively, you can change the title slide completely (e.g., to add another institute's logo) by using the Slide Master view.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058009-63C4-43E6-9D2B-00EE74C6C27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109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811BC211-CD2C-4013-8528-5392CA50AE1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auto">
          <a:xfrm>
            <a:off x="5095875" y="4849187"/>
            <a:ext cx="200025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34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Blink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6977E76-BD2A-74DE-EC18-30278605CF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53000" y="4689161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250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ca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F001F9CF-386D-31B7-8772-48DF7B9261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2042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427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chameleo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0988C1B-A67B-C58E-29F2-2CAEA89F81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9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Cthulhu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2680721A-C9B0-322F-9555-8CE9B4DFB2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476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dov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DB6976C0-93CE-1737-C2B8-7ADF993884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069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drago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1FAC883-D368-533C-547A-6E3C50C5C2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775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flaming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2FCBE8D-A7B0-DD6C-2EFA-01AC984AD8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19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lio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4A82F65A-E984-E044-E71A-71B0CE0919C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356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manta ra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F1354307-9731-B9CF-5EFB-1E2FD5C94B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9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penguin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CBFCFC0F-990A-DD8B-5205-B78040E871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930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phoeni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C11B7F31-8FB4-9323-44FC-69E7E392E3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66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rhin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655390-E3D1-2D71-5509-F5A526015F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380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snail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7D502AA4-151B-D14A-2C70-ED451132CF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149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wolf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D8B4105-BF66-447C-BA61-510451F5BE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95532" y="685800"/>
            <a:ext cx="7200948" cy="1843080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ADF3816-5D70-4137-BEE6-1C2A27FAF9B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495518" y="2708904"/>
            <a:ext cx="7200962" cy="2340312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2600" b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9E03503B-1C77-8793-8485-1D8742508F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95875" y="4857750"/>
            <a:ext cx="200025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7426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403E2-C040-4E57-84C0-5772C0BAB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629E8-0EED-4F1E-BDC1-A0EDCC31A9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9554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7310A-21F4-4680-8D48-E707CA329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009CB-2AAA-4856-A66F-8D0CBE9724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4963" y="1268412"/>
            <a:ext cx="5400991" cy="52212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24BA88-77CE-4C74-9F37-953898012A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56046" y="1268413"/>
            <a:ext cx="5400991" cy="5221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843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0EC1C-B250-40F4-8ECA-3C1541748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583365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3434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3FDEF9-BAD2-41B6-B4D1-C5CCD2348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368300"/>
            <a:ext cx="11522073" cy="7207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4C774-DB5B-464B-BC5F-FE8BCD350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4963" y="1268414"/>
            <a:ext cx="11522075" cy="52212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64923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64" r:id="rId3"/>
    <p:sldLayoutId id="2147483665" r:id="rId4"/>
    <p:sldLayoutId id="2147483673" r:id="rId5"/>
    <p:sldLayoutId id="2147483666" r:id="rId6"/>
    <p:sldLayoutId id="2147483678" r:id="rId7"/>
    <p:sldLayoutId id="2147483679" r:id="rId8"/>
    <p:sldLayoutId id="2147483676" r:id="rId9"/>
    <p:sldLayoutId id="2147483669" r:id="rId10"/>
    <p:sldLayoutId id="2147483675" r:id="rId11"/>
    <p:sldLayoutId id="2147483668" r:id="rId12"/>
    <p:sldLayoutId id="2147483670" r:id="rId13"/>
    <p:sldLayoutId id="2147483677" r:id="rId14"/>
    <p:sldLayoutId id="2147483671" r:id="rId15"/>
    <p:sldLayoutId id="2147483650" r:id="rId16"/>
    <p:sldLayoutId id="2147483652" r:id="rId17"/>
    <p:sldLayoutId id="2147483654" r:id="rId18"/>
    <p:sldLayoutId id="2147483655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2" userDrawn="1">
          <p15:clr>
            <a:srgbClr val="5ACBF0"/>
          </p15:clr>
        </p15:guide>
        <p15:guide id="2" orient="horz" pos="686" userDrawn="1">
          <p15:clr>
            <a:srgbClr val="5ACBF0"/>
          </p15:clr>
        </p15:guide>
        <p15:guide id="3" orient="horz" pos="799" userDrawn="1">
          <p15:clr>
            <a:srgbClr val="5ACBF0"/>
          </p15:clr>
        </p15:guide>
        <p15:guide id="4" orient="horz" pos="4088" userDrawn="1">
          <p15:clr>
            <a:srgbClr val="5ACBF0"/>
          </p15:clr>
        </p15:guide>
        <p15:guide id="5" pos="211" userDrawn="1">
          <p15:clr>
            <a:srgbClr val="5ACBF0"/>
          </p15:clr>
        </p15:guide>
        <p15:guide id="6" pos="7469" userDrawn="1">
          <p15:clr>
            <a:srgbClr val="5ACBF0"/>
          </p15:clr>
        </p15:guide>
        <p15:guide id="7" pos="3840" userDrawn="1">
          <p15:clr>
            <a:srgbClr val="A4A3A4"/>
          </p15:clr>
        </p15:guide>
        <p15:guide id="8" orient="horz" pos="2160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6BD4F-4294-47F3-BDC7-85EA20E999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 Presentation</a:t>
            </a:r>
            <a:br>
              <a:rPr lang="en-US" dirty="0"/>
            </a:br>
            <a:r>
              <a:rPr lang="en-US" dirty="0"/>
              <a:t>with a Very Nice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D653B6-294B-4FA3-A18E-0F3C899514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sz="2800" dirty="0"/>
              <a:t>Author 1, </a:t>
            </a:r>
            <a:r>
              <a:rPr lang="nl-NL" sz="2800" dirty="0">
                <a:solidFill>
                  <a:schemeClr val="accent1"/>
                </a:solidFill>
              </a:rPr>
              <a:t>Author 2</a:t>
            </a:r>
            <a:r>
              <a:rPr lang="nl-NL" sz="2800" dirty="0"/>
              <a:t>, Author 3</a:t>
            </a:r>
            <a:br>
              <a:rPr lang="nl-NL" sz="2800" dirty="0"/>
            </a:br>
            <a:br>
              <a:rPr lang="nl-NL" sz="300" dirty="0"/>
            </a:br>
            <a:r>
              <a:rPr lang="nl-NL" sz="2800" dirty="0">
                <a:solidFill>
                  <a:schemeClr val="bg1">
                    <a:lumMod val="50000"/>
                  </a:schemeClr>
                </a:solidFill>
              </a:rPr>
              <a:t>TU Eindhoven</a:t>
            </a:r>
          </a:p>
          <a:p>
            <a:endParaRPr lang="nl-NL" sz="14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nl-NL" sz="2800" dirty="0"/>
              <a:t>Author 4</a:t>
            </a:r>
            <a:br>
              <a:rPr lang="nl-NL" sz="2800" dirty="0"/>
            </a:br>
            <a:r>
              <a:rPr lang="nl-NL" sz="2800" dirty="0" err="1">
                <a:solidFill>
                  <a:schemeClr val="bg1">
                    <a:lumMod val="50000"/>
                  </a:schemeClr>
                </a:solidFill>
              </a:rPr>
              <a:t>Institute</a:t>
            </a:r>
            <a:r>
              <a:rPr lang="nl-NL" sz="2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nl-NL" sz="2800" dirty="0" err="1">
                <a:solidFill>
                  <a:schemeClr val="bg1">
                    <a:lumMod val="50000"/>
                  </a:schemeClr>
                </a:solidFill>
              </a:rPr>
              <a:t>for</a:t>
            </a:r>
            <a:r>
              <a:rPr lang="nl-NL" sz="2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nl-NL" sz="2800" dirty="0" err="1">
                <a:solidFill>
                  <a:schemeClr val="bg1">
                    <a:lumMod val="50000"/>
                  </a:schemeClr>
                </a:solidFill>
              </a:rPr>
              <a:t>Complicated</a:t>
            </a:r>
            <a:r>
              <a:rPr lang="nl-NL" sz="2800" dirty="0">
                <a:solidFill>
                  <a:schemeClr val="bg1">
                    <a:lumMod val="50000"/>
                  </a:schemeClr>
                </a:solidFill>
              </a:rPr>
              <a:t> Stuff</a:t>
            </a:r>
          </a:p>
        </p:txBody>
      </p:sp>
    </p:spTree>
    <p:extLst>
      <p:ext uri="{BB962C8B-B14F-4D97-AF65-F5344CB8AC3E}">
        <p14:creationId xmlns:p14="http://schemas.microsoft.com/office/powerpoint/2010/main" val="399235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C67D7D7-B177-4786-81BC-79BFAC088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Here's some content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DABE341-2033-4363-991D-8634AB8FA7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Actually, no content</a:t>
            </a:r>
          </a:p>
          <a:p>
            <a:pPr marL="0" indent="0">
              <a:buNone/>
            </a:pPr>
            <a:r>
              <a:rPr lang="en-US" dirty="0"/>
              <a:t>Please add content </a:t>
            </a:r>
            <a:r>
              <a:rPr lang="en-US" dirty="0">
                <a:solidFill>
                  <a:schemeClr val="accent1"/>
                </a:solidFill>
              </a:rPr>
              <a:t>yourself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9084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GA Colors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75F6"/>
      </a:accent1>
      <a:accent2>
        <a:srgbClr val="00B050"/>
      </a:accent2>
      <a:accent3>
        <a:srgbClr val="A5A5A5"/>
      </a:accent3>
      <a:accent4>
        <a:srgbClr val="C00000"/>
      </a:accent4>
      <a:accent5>
        <a:srgbClr val="7030A0"/>
      </a:accent5>
      <a:accent6>
        <a:srgbClr val="FFC000"/>
      </a:accent6>
      <a:hlink>
        <a:srgbClr val="D60029"/>
      </a:hlink>
      <a:folHlink>
        <a:srgbClr val="009900"/>
      </a:folHlink>
    </a:clrScheme>
    <a:fontScheme name="TU/e Fira">
      <a:majorFont>
        <a:latin typeface="Fira Sans SemiBold"/>
        <a:ea typeface=""/>
        <a:cs typeface=""/>
      </a:majorFont>
      <a:minorFont>
        <a:latin typeface="Fira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725D804F-E2FD-4FDD-B8A1-89655E86DECA}" vid="{236A5C0E-D153-4347-9345-6679105BE03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95</Words>
  <Application>Microsoft Office PowerPoint</Application>
  <PresentationFormat>Widescreen</PresentationFormat>
  <Paragraphs>13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Fira Sans</vt:lpstr>
      <vt:lpstr>Wingdings</vt:lpstr>
      <vt:lpstr>Office Theme</vt:lpstr>
      <vt:lpstr>A Presentation with a Very Nice Title</vt:lpstr>
      <vt:lpstr>Here's some content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Peters, Tom</dc:creator>
  <cp:lastModifiedBy>Peters, Tom</cp:lastModifiedBy>
  <cp:revision>1</cp:revision>
  <dcterms:created xsi:type="dcterms:W3CDTF">2026-03-16T13:38:37Z</dcterms:created>
  <dcterms:modified xsi:type="dcterms:W3CDTF">2026-03-16T13:39:15Z</dcterms:modified>
</cp:coreProperties>
</file>