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6"/>
  </p:notesMasterIdLst>
  <p:sldIdLst>
    <p:sldId id="256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2" autoAdjust="0"/>
    <p:restoredTop sz="83498" autoAdjust="0"/>
  </p:normalViewPr>
  <p:slideViewPr>
    <p:cSldViewPr showGuides="1">
      <p:cViewPr varScale="1">
        <p:scale>
          <a:sx n="69" d="100"/>
          <a:sy n="69" d="100"/>
        </p:scale>
        <p:origin x="648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1746" y="78"/>
      </p:cViewPr>
      <p:guideLst>
        <p:guide orient="horz" pos="2880"/>
        <p:guide pos="2160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FA207-F1E9-4D32-95A5-D431753E82B5}" type="datetimeFigureOut">
              <a:rPr lang="en-US" smtClean="0"/>
              <a:t>2020-07-01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58009-63C4-43E6-9D2B-00EE74C6C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defau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D8B4105-BF66-447C-BA61-510451F5BE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95532" y="685800"/>
            <a:ext cx="7200948" cy="184308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ADF3816-5D70-4137-BEE6-1C2A27FAF9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95518" y="2708904"/>
            <a:ext cx="7200962" cy="2340312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600" b="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98B845B-A962-45DF-AE8A-618613E8702C}"/>
              </a:ext>
            </a:extLst>
          </p:cNvPr>
          <p:cNvGrpSpPr/>
          <p:nvPr/>
        </p:nvGrpSpPr>
        <p:grpSpPr>
          <a:xfrm>
            <a:off x="6346470" y="5306735"/>
            <a:ext cx="2979616" cy="618560"/>
            <a:chOff x="6632820" y="5385470"/>
            <a:chExt cx="2606803" cy="541165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1D7C615-3888-4877-AD54-93A6842E70AA}"/>
                </a:ext>
              </a:extLst>
            </p:cNvPr>
            <p:cNvSpPr/>
            <p:nvPr userDrawn="1"/>
          </p:nvSpPr>
          <p:spPr>
            <a:xfrm flipV="1">
              <a:off x="8121285" y="5419517"/>
              <a:ext cx="70729" cy="101248"/>
            </a:xfrm>
            <a:custGeom>
              <a:avLst/>
              <a:gdLst>
                <a:gd name="connsiteX0" fmla="*/ 164 w 70729"/>
                <a:gd name="connsiteY0" fmla="*/ 18 h 101248"/>
                <a:gd name="connsiteX1" fmla="*/ 164 w 70729"/>
                <a:gd name="connsiteY1" fmla="*/ 101267 h 101248"/>
                <a:gd name="connsiteX2" fmla="*/ 68322 w 70729"/>
                <a:gd name="connsiteY2" fmla="*/ 101267 h 101248"/>
                <a:gd name="connsiteX3" fmla="*/ 68322 w 70729"/>
                <a:gd name="connsiteY3" fmla="*/ 80678 h 101248"/>
                <a:gd name="connsiteX4" fmla="*/ 23789 w 70729"/>
                <a:gd name="connsiteY4" fmla="*/ 80678 h 101248"/>
                <a:gd name="connsiteX5" fmla="*/ 23789 w 70729"/>
                <a:gd name="connsiteY5" fmla="*/ 61521 h 101248"/>
                <a:gd name="connsiteX6" fmla="*/ 65883 w 70729"/>
                <a:gd name="connsiteY6" fmla="*/ 61521 h 101248"/>
                <a:gd name="connsiteX7" fmla="*/ 65883 w 70729"/>
                <a:gd name="connsiteY7" fmla="*/ 41926 h 101248"/>
                <a:gd name="connsiteX8" fmla="*/ 23789 w 70729"/>
                <a:gd name="connsiteY8" fmla="*/ 41926 h 101248"/>
                <a:gd name="connsiteX9" fmla="*/ 23789 w 70729"/>
                <a:gd name="connsiteY9" fmla="*/ 20899 h 101248"/>
                <a:gd name="connsiteX10" fmla="*/ 70894 w 70729"/>
                <a:gd name="connsiteY10" fmla="*/ 20899 h 101248"/>
                <a:gd name="connsiteX11" fmla="*/ 70894 w 70729"/>
                <a:gd name="connsiteY11" fmla="*/ 18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729" h="101248">
                  <a:moveTo>
                    <a:pt x="164" y="18"/>
                  </a:moveTo>
                  <a:lnTo>
                    <a:pt x="164" y="101267"/>
                  </a:lnTo>
                  <a:lnTo>
                    <a:pt x="68322" y="101267"/>
                  </a:lnTo>
                  <a:lnTo>
                    <a:pt x="68322" y="80678"/>
                  </a:lnTo>
                  <a:lnTo>
                    <a:pt x="23789" y="80678"/>
                  </a:lnTo>
                  <a:lnTo>
                    <a:pt x="23789" y="61521"/>
                  </a:lnTo>
                  <a:lnTo>
                    <a:pt x="65883" y="61521"/>
                  </a:lnTo>
                  <a:lnTo>
                    <a:pt x="65883" y="41926"/>
                  </a:lnTo>
                  <a:lnTo>
                    <a:pt x="23789" y="41926"/>
                  </a:lnTo>
                  <a:lnTo>
                    <a:pt x="23789" y="20899"/>
                  </a:lnTo>
                  <a:lnTo>
                    <a:pt x="70894" y="20899"/>
                  </a:lnTo>
                  <a:lnTo>
                    <a:pt x="70894" y="18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7B0D91C-412B-40A0-B58B-834EC65D4F05}"/>
                </a:ext>
              </a:extLst>
            </p:cNvPr>
            <p:cNvSpPr/>
            <p:nvPr userDrawn="1"/>
          </p:nvSpPr>
          <p:spPr>
            <a:xfrm flipV="1">
              <a:off x="8211862" y="5419515"/>
              <a:ext cx="24632" cy="101248"/>
            </a:xfrm>
            <a:custGeom>
              <a:avLst/>
              <a:gdLst>
                <a:gd name="connsiteX0" fmla="*/ 43 w 24632"/>
                <a:gd name="connsiteY0" fmla="*/ 101226 h 101248"/>
                <a:gd name="connsiteX1" fmla="*/ 24676 w 24632"/>
                <a:gd name="connsiteY1" fmla="*/ 101226 h 101248"/>
                <a:gd name="connsiteX2" fmla="*/ 24676 w 24632"/>
                <a:gd name="connsiteY2" fmla="*/ -23 h 101248"/>
                <a:gd name="connsiteX3" fmla="*/ 43 w 24632"/>
                <a:gd name="connsiteY3" fmla="*/ -23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" h="101248">
                  <a:moveTo>
                    <a:pt x="43" y="101226"/>
                  </a:moveTo>
                  <a:lnTo>
                    <a:pt x="24676" y="101226"/>
                  </a:lnTo>
                  <a:lnTo>
                    <a:pt x="24676" y="-23"/>
                  </a:lnTo>
                  <a:lnTo>
                    <a:pt x="43" y="-23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8B8FC9-5B06-4BA1-8FF3-4F52B27829A1}"/>
                </a:ext>
              </a:extLst>
            </p:cNvPr>
            <p:cNvSpPr/>
            <p:nvPr userDrawn="1"/>
          </p:nvSpPr>
          <p:spPr>
            <a:xfrm flipV="1">
              <a:off x="8260027" y="5419517"/>
              <a:ext cx="92207" cy="101248"/>
            </a:xfrm>
            <a:custGeom>
              <a:avLst/>
              <a:gdLst>
                <a:gd name="connsiteX0" fmla="*/ 64616 w 92207"/>
                <a:gd name="connsiteY0" fmla="*/ 18 h 101248"/>
                <a:gd name="connsiteX1" fmla="*/ 23808 w 92207"/>
                <a:gd name="connsiteY1" fmla="*/ 66227 h 101248"/>
                <a:gd name="connsiteX2" fmla="*/ 23384 w 92207"/>
                <a:gd name="connsiteY2" fmla="*/ 66227 h 101248"/>
                <a:gd name="connsiteX3" fmla="*/ 23954 w 92207"/>
                <a:gd name="connsiteY3" fmla="*/ 18 h 101248"/>
                <a:gd name="connsiteX4" fmla="*/ 183 w 92207"/>
                <a:gd name="connsiteY4" fmla="*/ 18 h 101248"/>
                <a:gd name="connsiteX5" fmla="*/ 183 w 92207"/>
                <a:gd name="connsiteY5" fmla="*/ 101267 h 101248"/>
                <a:gd name="connsiteX6" fmla="*/ 28104 w 92207"/>
                <a:gd name="connsiteY6" fmla="*/ 101267 h 101248"/>
                <a:gd name="connsiteX7" fmla="*/ 68765 w 92207"/>
                <a:gd name="connsiteY7" fmla="*/ 35204 h 101248"/>
                <a:gd name="connsiteX8" fmla="*/ 69203 w 92207"/>
                <a:gd name="connsiteY8" fmla="*/ 35204 h 101248"/>
                <a:gd name="connsiteX9" fmla="*/ 68619 w 92207"/>
                <a:gd name="connsiteY9" fmla="*/ 101267 h 101248"/>
                <a:gd name="connsiteX10" fmla="*/ 92391 w 92207"/>
                <a:gd name="connsiteY10" fmla="*/ 101267 h 101248"/>
                <a:gd name="connsiteX11" fmla="*/ 92391 w 92207"/>
                <a:gd name="connsiteY11" fmla="*/ 18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07" h="101248">
                  <a:moveTo>
                    <a:pt x="64616" y="18"/>
                  </a:moveTo>
                  <a:lnTo>
                    <a:pt x="23808" y="66227"/>
                  </a:lnTo>
                  <a:lnTo>
                    <a:pt x="23384" y="66227"/>
                  </a:lnTo>
                  <a:lnTo>
                    <a:pt x="23954" y="18"/>
                  </a:lnTo>
                  <a:lnTo>
                    <a:pt x="183" y="18"/>
                  </a:lnTo>
                  <a:lnTo>
                    <a:pt x="183" y="101267"/>
                  </a:lnTo>
                  <a:lnTo>
                    <a:pt x="28104" y="101267"/>
                  </a:lnTo>
                  <a:lnTo>
                    <a:pt x="68765" y="35204"/>
                  </a:lnTo>
                  <a:lnTo>
                    <a:pt x="69203" y="35204"/>
                  </a:lnTo>
                  <a:lnTo>
                    <a:pt x="68619" y="101267"/>
                  </a:lnTo>
                  <a:lnTo>
                    <a:pt x="92391" y="101267"/>
                  </a:lnTo>
                  <a:lnTo>
                    <a:pt x="92391" y="18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97E520A-D65D-4FA4-8F65-31FEC930699A}"/>
                </a:ext>
              </a:extLst>
            </p:cNvPr>
            <p:cNvSpPr/>
            <p:nvPr/>
          </p:nvSpPr>
          <p:spPr>
            <a:xfrm flipV="1">
              <a:off x="8375820" y="5419515"/>
              <a:ext cx="94633" cy="101248"/>
            </a:xfrm>
            <a:custGeom>
              <a:avLst/>
              <a:gdLst>
                <a:gd name="connsiteX0" fmla="*/ 69347 w 94633"/>
                <a:gd name="connsiteY0" fmla="*/ 50932 h 101248"/>
                <a:gd name="connsiteX1" fmla="*/ 66550 w 94633"/>
                <a:gd name="connsiteY1" fmla="*/ 65157 h 101248"/>
                <a:gd name="connsiteX2" fmla="*/ 59112 w 94633"/>
                <a:gd name="connsiteY2" fmla="*/ 74172 h 101248"/>
                <a:gd name="connsiteX3" fmla="*/ 48520 w 94633"/>
                <a:gd name="connsiteY3" fmla="*/ 78958 h 101248"/>
                <a:gd name="connsiteX4" fmla="*/ 36269 w 94633"/>
                <a:gd name="connsiteY4" fmla="*/ 80390 h 101248"/>
                <a:gd name="connsiteX5" fmla="*/ 24099 w 94633"/>
                <a:gd name="connsiteY5" fmla="*/ 80390 h 101248"/>
                <a:gd name="connsiteX6" fmla="*/ 24099 w 94633"/>
                <a:gd name="connsiteY6" fmla="*/ 21195 h 101248"/>
                <a:gd name="connsiteX7" fmla="*/ 35699 w 94633"/>
                <a:gd name="connsiteY7" fmla="*/ 21195 h 101248"/>
                <a:gd name="connsiteX8" fmla="*/ 48374 w 94633"/>
                <a:gd name="connsiteY8" fmla="*/ 22693 h 101248"/>
                <a:gd name="connsiteX9" fmla="*/ 59112 w 94633"/>
                <a:gd name="connsiteY9" fmla="*/ 27625 h 101248"/>
                <a:gd name="connsiteX10" fmla="*/ 66550 w 94633"/>
                <a:gd name="connsiteY10" fmla="*/ 36772 h 101248"/>
                <a:gd name="connsiteX11" fmla="*/ 69347 w 94633"/>
                <a:gd name="connsiteY11" fmla="*/ 50932 h 101248"/>
                <a:gd name="connsiteX12" fmla="*/ 94829 w 94633"/>
                <a:gd name="connsiteY12" fmla="*/ 50932 h 101248"/>
                <a:gd name="connsiteX13" fmla="*/ 89897 w 94633"/>
                <a:gd name="connsiteY13" fmla="*/ 27983 h 101248"/>
                <a:gd name="connsiteX14" fmla="*/ 76865 w 94633"/>
                <a:gd name="connsiteY14" fmla="*/ 12100 h 101248"/>
                <a:gd name="connsiteX15" fmla="*/ 58609 w 94633"/>
                <a:gd name="connsiteY15" fmla="*/ 2952 h 101248"/>
                <a:gd name="connsiteX16" fmla="*/ 37993 w 94633"/>
                <a:gd name="connsiteY16" fmla="*/ 22 h 101248"/>
                <a:gd name="connsiteX17" fmla="*/ 195 w 94633"/>
                <a:gd name="connsiteY17" fmla="*/ 22 h 101248"/>
                <a:gd name="connsiteX18" fmla="*/ 195 w 94633"/>
                <a:gd name="connsiteY18" fmla="*/ 101271 h 101248"/>
                <a:gd name="connsiteX19" fmla="*/ 36840 w 94633"/>
                <a:gd name="connsiteY19" fmla="*/ 101271 h 101248"/>
                <a:gd name="connsiteX20" fmla="*/ 58039 w 94633"/>
                <a:gd name="connsiteY20" fmla="*/ 98765 h 101248"/>
                <a:gd name="connsiteX21" fmla="*/ 76652 w 94633"/>
                <a:gd name="connsiteY21" fmla="*/ 90479 h 101248"/>
                <a:gd name="connsiteX22" fmla="*/ 89817 w 94633"/>
                <a:gd name="connsiteY22" fmla="*/ 74955 h 101248"/>
                <a:gd name="connsiteX23" fmla="*/ 94829 w 94633"/>
                <a:gd name="connsiteY23" fmla="*/ 50932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4633" h="101248">
                  <a:moveTo>
                    <a:pt x="69347" y="50932"/>
                  </a:moveTo>
                  <a:cubicBezTo>
                    <a:pt x="69347" y="56659"/>
                    <a:pt x="68419" y="61392"/>
                    <a:pt x="66550" y="65157"/>
                  </a:cubicBezTo>
                  <a:cubicBezTo>
                    <a:pt x="64694" y="68922"/>
                    <a:pt x="62215" y="71932"/>
                    <a:pt x="59112" y="74172"/>
                  </a:cubicBezTo>
                  <a:cubicBezTo>
                    <a:pt x="56010" y="76413"/>
                    <a:pt x="52470" y="78004"/>
                    <a:pt x="48520" y="78958"/>
                  </a:cubicBezTo>
                  <a:cubicBezTo>
                    <a:pt x="44556" y="79913"/>
                    <a:pt x="40472" y="80390"/>
                    <a:pt x="36269" y="80390"/>
                  </a:cubicBezTo>
                  <a:lnTo>
                    <a:pt x="24099" y="80390"/>
                  </a:lnTo>
                  <a:lnTo>
                    <a:pt x="24099" y="21195"/>
                  </a:lnTo>
                  <a:lnTo>
                    <a:pt x="35699" y="21195"/>
                  </a:lnTo>
                  <a:cubicBezTo>
                    <a:pt x="40088" y="21195"/>
                    <a:pt x="44317" y="21685"/>
                    <a:pt x="48374" y="22693"/>
                  </a:cubicBezTo>
                  <a:cubicBezTo>
                    <a:pt x="52431" y="23687"/>
                    <a:pt x="56010" y="25331"/>
                    <a:pt x="59112" y="27625"/>
                  </a:cubicBezTo>
                  <a:cubicBezTo>
                    <a:pt x="62215" y="29905"/>
                    <a:pt x="64694" y="32954"/>
                    <a:pt x="66550" y="36772"/>
                  </a:cubicBezTo>
                  <a:cubicBezTo>
                    <a:pt x="68419" y="40591"/>
                    <a:pt x="69347" y="45310"/>
                    <a:pt x="69347" y="50932"/>
                  </a:cubicBezTo>
                  <a:moveTo>
                    <a:pt x="94829" y="50932"/>
                  </a:moveTo>
                  <a:cubicBezTo>
                    <a:pt x="94829" y="42062"/>
                    <a:pt x="93185" y="34413"/>
                    <a:pt x="89897" y="27983"/>
                  </a:cubicBezTo>
                  <a:cubicBezTo>
                    <a:pt x="86596" y="21539"/>
                    <a:pt x="82260" y="16250"/>
                    <a:pt x="76865" y="12100"/>
                  </a:cubicBezTo>
                  <a:cubicBezTo>
                    <a:pt x="71469" y="7963"/>
                    <a:pt x="65383" y="4901"/>
                    <a:pt x="58609" y="2952"/>
                  </a:cubicBezTo>
                  <a:cubicBezTo>
                    <a:pt x="51834" y="1003"/>
                    <a:pt x="44953" y="22"/>
                    <a:pt x="37993" y="22"/>
                  </a:cubicBezTo>
                  <a:lnTo>
                    <a:pt x="195" y="22"/>
                  </a:lnTo>
                  <a:lnTo>
                    <a:pt x="195" y="101271"/>
                  </a:lnTo>
                  <a:lnTo>
                    <a:pt x="36840" y="101271"/>
                  </a:lnTo>
                  <a:cubicBezTo>
                    <a:pt x="43999" y="101271"/>
                    <a:pt x="51065" y="100436"/>
                    <a:pt x="58039" y="98765"/>
                  </a:cubicBezTo>
                  <a:cubicBezTo>
                    <a:pt x="64999" y="97095"/>
                    <a:pt x="71203" y="94337"/>
                    <a:pt x="76652" y="90479"/>
                  </a:cubicBezTo>
                  <a:cubicBezTo>
                    <a:pt x="82088" y="86608"/>
                    <a:pt x="86476" y="81438"/>
                    <a:pt x="89817" y="74955"/>
                  </a:cubicBezTo>
                  <a:cubicBezTo>
                    <a:pt x="93158" y="68472"/>
                    <a:pt x="94829" y="60464"/>
                    <a:pt x="94829" y="50932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A22C08D-12AD-407B-B847-199411E86E3A}"/>
                </a:ext>
              </a:extLst>
            </p:cNvPr>
            <p:cNvSpPr/>
            <p:nvPr/>
          </p:nvSpPr>
          <p:spPr>
            <a:xfrm flipV="1">
              <a:off x="8488775" y="5419517"/>
              <a:ext cx="88495" cy="101248"/>
            </a:xfrm>
            <a:custGeom>
              <a:avLst/>
              <a:gdLst>
                <a:gd name="connsiteX0" fmla="*/ 64214 w 88495"/>
                <a:gd name="connsiteY0" fmla="*/ 18 h 101248"/>
                <a:gd name="connsiteX1" fmla="*/ 64214 w 88495"/>
                <a:gd name="connsiteY1" fmla="*/ 42350 h 101248"/>
                <a:gd name="connsiteX2" fmla="*/ 24693 w 88495"/>
                <a:gd name="connsiteY2" fmla="*/ 42350 h 101248"/>
                <a:gd name="connsiteX3" fmla="*/ 24693 w 88495"/>
                <a:gd name="connsiteY3" fmla="*/ 18 h 101248"/>
                <a:gd name="connsiteX4" fmla="*/ 206 w 88495"/>
                <a:gd name="connsiteY4" fmla="*/ 18 h 101248"/>
                <a:gd name="connsiteX5" fmla="*/ 206 w 88495"/>
                <a:gd name="connsiteY5" fmla="*/ 101267 h 101248"/>
                <a:gd name="connsiteX6" fmla="*/ 24693 w 88495"/>
                <a:gd name="connsiteY6" fmla="*/ 101267 h 101248"/>
                <a:gd name="connsiteX7" fmla="*/ 24693 w 88495"/>
                <a:gd name="connsiteY7" fmla="*/ 62939 h 101248"/>
                <a:gd name="connsiteX8" fmla="*/ 64214 w 88495"/>
                <a:gd name="connsiteY8" fmla="*/ 62939 h 101248"/>
                <a:gd name="connsiteX9" fmla="*/ 64214 w 88495"/>
                <a:gd name="connsiteY9" fmla="*/ 101267 h 101248"/>
                <a:gd name="connsiteX10" fmla="*/ 88701 w 88495"/>
                <a:gd name="connsiteY10" fmla="*/ 101267 h 101248"/>
                <a:gd name="connsiteX11" fmla="*/ 88701 w 88495"/>
                <a:gd name="connsiteY11" fmla="*/ 18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495" h="101248">
                  <a:moveTo>
                    <a:pt x="64214" y="18"/>
                  </a:moveTo>
                  <a:lnTo>
                    <a:pt x="64214" y="42350"/>
                  </a:lnTo>
                  <a:lnTo>
                    <a:pt x="24693" y="42350"/>
                  </a:lnTo>
                  <a:lnTo>
                    <a:pt x="24693" y="18"/>
                  </a:lnTo>
                  <a:lnTo>
                    <a:pt x="206" y="18"/>
                  </a:lnTo>
                  <a:lnTo>
                    <a:pt x="206" y="101267"/>
                  </a:lnTo>
                  <a:lnTo>
                    <a:pt x="24693" y="101267"/>
                  </a:lnTo>
                  <a:lnTo>
                    <a:pt x="24693" y="62939"/>
                  </a:lnTo>
                  <a:lnTo>
                    <a:pt x="64214" y="62939"/>
                  </a:lnTo>
                  <a:lnTo>
                    <a:pt x="64214" y="101267"/>
                  </a:lnTo>
                  <a:lnTo>
                    <a:pt x="88701" y="101267"/>
                  </a:lnTo>
                  <a:lnTo>
                    <a:pt x="88701" y="18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98DC349-9FD2-43AF-A6C6-C90EF2C91B93}"/>
                </a:ext>
              </a:extLst>
            </p:cNvPr>
            <p:cNvSpPr/>
            <p:nvPr/>
          </p:nvSpPr>
          <p:spPr>
            <a:xfrm flipV="1">
              <a:off x="8595964" y="5416798"/>
              <a:ext cx="110383" cy="106684"/>
            </a:xfrm>
            <a:custGeom>
              <a:avLst/>
              <a:gdLst>
                <a:gd name="connsiteX0" fmla="*/ 84405 w 110383"/>
                <a:gd name="connsiteY0" fmla="*/ 53795 h 106684"/>
                <a:gd name="connsiteX1" fmla="*/ 82257 w 110383"/>
                <a:gd name="connsiteY1" fmla="*/ 66098 h 106684"/>
                <a:gd name="connsiteX2" fmla="*/ 76318 w 110383"/>
                <a:gd name="connsiteY2" fmla="*/ 75883 h 106684"/>
                <a:gd name="connsiteX3" fmla="*/ 67157 w 110383"/>
                <a:gd name="connsiteY3" fmla="*/ 82326 h 106684"/>
                <a:gd name="connsiteX4" fmla="*/ 55344 w 110383"/>
                <a:gd name="connsiteY4" fmla="*/ 84686 h 106684"/>
                <a:gd name="connsiteX5" fmla="*/ 43598 w 110383"/>
                <a:gd name="connsiteY5" fmla="*/ 82326 h 106684"/>
                <a:gd name="connsiteX6" fmla="*/ 34437 w 110383"/>
                <a:gd name="connsiteY6" fmla="*/ 75883 h 106684"/>
                <a:gd name="connsiteX7" fmla="*/ 28497 w 110383"/>
                <a:gd name="connsiteY7" fmla="*/ 66098 h 106684"/>
                <a:gd name="connsiteX8" fmla="*/ 26416 w 110383"/>
                <a:gd name="connsiteY8" fmla="*/ 53795 h 106684"/>
                <a:gd name="connsiteX9" fmla="*/ 28564 w 110383"/>
                <a:gd name="connsiteY9" fmla="*/ 41134 h 106684"/>
                <a:gd name="connsiteX10" fmla="*/ 34503 w 110383"/>
                <a:gd name="connsiteY10" fmla="*/ 31204 h 106684"/>
                <a:gd name="connsiteX11" fmla="*/ 43598 w 110383"/>
                <a:gd name="connsiteY11" fmla="*/ 24695 h 106684"/>
                <a:gd name="connsiteX12" fmla="*/ 55344 w 110383"/>
                <a:gd name="connsiteY12" fmla="*/ 22335 h 106684"/>
                <a:gd name="connsiteX13" fmla="*/ 67077 w 110383"/>
                <a:gd name="connsiteY13" fmla="*/ 24695 h 106684"/>
                <a:gd name="connsiteX14" fmla="*/ 76238 w 110383"/>
                <a:gd name="connsiteY14" fmla="*/ 31204 h 106684"/>
                <a:gd name="connsiteX15" fmla="*/ 82257 w 110383"/>
                <a:gd name="connsiteY15" fmla="*/ 41134 h 106684"/>
                <a:gd name="connsiteX16" fmla="*/ 84405 w 110383"/>
                <a:gd name="connsiteY16" fmla="*/ 53795 h 106684"/>
                <a:gd name="connsiteX17" fmla="*/ 110602 w 110383"/>
                <a:gd name="connsiteY17" fmla="*/ 53795 h 106684"/>
                <a:gd name="connsiteX18" fmla="*/ 106453 w 110383"/>
                <a:gd name="connsiteY18" fmla="*/ 31841 h 106684"/>
                <a:gd name="connsiteX19" fmla="*/ 94932 w 110383"/>
                <a:gd name="connsiteY19" fmla="*/ 14818 h 106684"/>
                <a:gd name="connsiteX20" fmla="*/ 77392 w 110383"/>
                <a:gd name="connsiteY20" fmla="*/ 3880 h 106684"/>
                <a:gd name="connsiteX21" fmla="*/ 55344 w 110383"/>
                <a:gd name="connsiteY21" fmla="*/ 22 h 106684"/>
                <a:gd name="connsiteX22" fmla="*/ 33363 w 110383"/>
                <a:gd name="connsiteY22" fmla="*/ 3880 h 106684"/>
                <a:gd name="connsiteX23" fmla="*/ 15889 w 110383"/>
                <a:gd name="connsiteY23" fmla="*/ 14818 h 106684"/>
                <a:gd name="connsiteX24" fmla="*/ 4368 w 110383"/>
                <a:gd name="connsiteY24" fmla="*/ 31841 h 106684"/>
                <a:gd name="connsiteX25" fmla="*/ 219 w 110383"/>
                <a:gd name="connsiteY25" fmla="*/ 53795 h 106684"/>
                <a:gd name="connsiteX26" fmla="*/ 4368 w 110383"/>
                <a:gd name="connsiteY26" fmla="*/ 75750 h 106684"/>
                <a:gd name="connsiteX27" fmla="*/ 15889 w 110383"/>
                <a:gd name="connsiteY27" fmla="*/ 92415 h 106684"/>
                <a:gd name="connsiteX28" fmla="*/ 33363 w 110383"/>
                <a:gd name="connsiteY28" fmla="*/ 102995 h 106684"/>
                <a:gd name="connsiteX29" fmla="*/ 55344 w 110383"/>
                <a:gd name="connsiteY29" fmla="*/ 106707 h 106684"/>
                <a:gd name="connsiteX30" fmla="*/ 77392 w 110383"/>
                <a:gd name="connsiteY30" fmla="*/ 102995 h 106684"/>
                <a:gd name="connsiteX31" fmla="*/ 94932 w 110383"/>
                <a:gd name="connsiteY31" fmla="*/ 92415 h 106684"/>
                <a:gd name="connsiteX32" fmla="*/ 106453 w 110383"/>
                <a:gd name="connsiteY32" fmla="*/ 75750 h 106684"/>
                <a:gd name="connsiteX33" fmla="*/ 110602 w 110383"/>
                <a:gd name="connsiteY33" fmla="*/ 53795 h 10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0383" h="106684">
                  <a:moveTo>
                    <a:pt x="84405" y="53795"/>
                  </a:moveTo>
                  <a:cubicBezTo>
                    <a:pt x="84405" y="58184"/>
                    <a:pt x="83689" y="62280"/>
                    <a:pt x="82257" y="66098"/>
                  </a:cubicBezTo>
                  <a:cubicBezTo>
                    <a:pt x="80826" y="69903"/>
                    <a:pt x="78837" y="73178"/>
                    <a:pt x="76318" y="75883"/>
                  </a:cubicBezTo>
                  <a:cubicBezTo>
                    <a:pt x="73786" y="78600"/>
                    <a:pt x="70736" y="80748"/>
                    <a:pt x="67157" y="82326"/>
                  </a:cubicBezTo>
                  <a:cubicBezTo>
                    <a:pt x="63577" y="83904"/>
                    <a:pt x="59640" y="84686"/>
                    <a:pt x="55344" y="84686"/>
                  </a:cubicBezTo>
                  <a:cubicBezTo>
                    <a:pt x="51049" y="84686"/>
                    <a:pt x="47124" y="83904"/>
                    <a:pt x="43598" y="82326"/>
                  </a:cubicBezTo>
                  <a:cubicBezTo>
                    <a:pt x="40058" y="80748"/>
                    <a:pt x="37009" y="78600"/>
                    <a:pt x="34437" y="75883"/>
                  </a:cubicBezTo>
                  <a:cubicBezTo>
                    <a:pt x="31852" y="73178"/>
                    <a:pt x="29876" y="69903"/>
                    <a:pt x="28497" y="66098"/>
                  </a:cubicBezTo>
                  <a:cubicBezTo>
                    <a:pt x="27105" y="62280"/>
                    <a:pt x="26416" y="58184"/>
                    <a:pt x="26416" y="53795"/>
                  </a:cubicBezTo>
                  <a:cubicBezTo>
                    <a:pt x="26416" y="49221"/>
                    <a:pt x="27132" y="45006"/>
                    <a:pt x="28564" y="41134"/>
                  </a:cubicBezTo>
                  <a:cubicBezTo>
                    <a:pt x="29996" y="37276"/>
                    <a:pt x="31971" y="33962"/>
                    <a:pt x="34503" y="31204"/>
                  </a:cubicBezTo>
                  <a:cubicBezTo>
                    <a:pt x="37035" y="28433"/>
                    <a:pt x="40058" y="26259"/>
                    <a:pt x="43598" y="24695"/>
                  </a:cubicBezTo>
                  <a:cubicBezTo>
                    <a:pt x="47124" y="23117"/>
                    <a:pt x="51049" y="22335"/>
                    <a:pt x="55344" y="22335"/>
                  </a:cubicBezTo>
                  <a:cubicBezTo>
                    <a:pt x="59640" y="22335"/>
                    <a:pt x="63551" y="23117"/>
                    <a:pt x="67077" y="24695"/>
                  </a:cubicBezTo>
                  <a:cubicBezTo>
                    <a:pt x="70617" y="26259"/>
                    <a:pt x="73666" y="28433"/>
                    <a:pt x="76238" y="31204"/>
                  </a:cubicBezTo>
                  <a:cubicBezTo>
                    <a:pt x="78824" y="33962"/>
                    <a:pt x="80826" y="37276"/>
                    <a:pt x="82257" y="41134"/>
                  </a:cubicBezTo>
                  <a:cubicBezTo>
                    <a:pt x="83689" y="45006"/>
                    <a:pt x="84405" y="49221"/>
                    <a:pt x="84405" y="53795"/>
                  </a:cubicBezTo>
                  <a:moveTo>
                    <a:pt x="110602" y="53795"/>
                  </a:moveTo>
                  <a:cubicBezTo>
                    <a:pt x="110602" y="45788"/>
                    <a:pt x="109223" y="38469"/>
                    <a:pt x="106453" y="31841"/>
                  </a:cubicBezTo>
                  <a:cubicBezTo>
                    <a:pt x="103682" y="25212"/>
                    <a:pt x="99850" y="19537"/>
                    <a:pt x="94932" y="14818"/>
                  </a:cubicBezTo>
                  <a:cubicBezTo>
                    <a:pt x="90013" y="10098"/>
                    <a:pt x="84166" y="6452"/>
                    <a:pt x="77392" y="3880"/>
                  </a:cubicBezTo>
                  <a:cubicBezTo>
                    <a:pt x="70617" y="1308"/>
                    <a:pt x="63259" y="22"/>
                    <a:pt x="55344" y="22"/>
                  </a:cubicBezTo>
                  <a:cubicBezTo>
                    <a:pt x="47416" y="22"/>
                    <a:pt x="40085" y="1308"/>
                    <a:pt x="33363" y="3880"/>
                  </a:cubicBezTo>
                  <a:cubicBezTo>
                    <a:pt x="26628" y="6452"/>
                    <a:pt x="20808" y="10098"/>
                    <a:pt x="15889" y="14818"/>
                  </a:cubicBezTo>
                  <a:cubicBezTo>
                    <a:pt x="10971" y="19537"/>
                    <a:pt x="7126" y="25212"/>
                    <a:pt x="4368" y="31841"/>
                  </a:cubicBezTo>
                  <a:cubicBezTo>
                    <a:pt x="1598" y="38469"/>
                    <a:pt x="219" y="45788"/>
                    <a:pt x="219" y="53795"/>
                  </a:cubicBezTo>
                  <a:cubicBezTo>
                    <a:pt x="219" y="61896"/>
                    <a:pt x="1598" y="69214"/>
                    <a:pt x="4368" y="75750"/>
                  </a:cubicBezTo>
                  <a:cubicBezTo>
                    <a:pt x="7126" y="82273"/>
                    <a:pt x="10971" y="87828"/>
                    <a:pt x="15889" y="92415"/>
                  </a:cubicBezTo>
                  <a:cubicBezTo>
                    <a:pt x="20808" y="96989"/>
                    <a:pt x="26628" y="100515"/>
                    <a:pt x="33363" y="102995"/>
                  </a:cubicBezTo>
                  <a:cubicBezTo>
                    <a:pt x="40085" y="105474"/>
                    <a:pt x="47416" y="106707"/>
                    <a:pt x="55344" y="106707"/>
                  </a:cubicBezTo>
                  <a:cubicBezTo>
                    <a:pt x="63259" y="106707"/>
                    <a:pt x="70617" y="105474"/>
                    <a:pt x="77392" y="102995"/>
                  </a:cubicBezTo>
                  <a:cubicBezTo>
                    <a:pt x="84166" y="100515"/>
                    <a:pt x="90013" y="96989"/>
                    <a:pt x="94932" y="92415"/>
                  </a:cubicBezTo>
                  <a:cubicBezTo>
                    <a:pt x="99850" y="87828"/>
                    <a:pt x="103682" y="82273"/>
                    <a:pt x="106453" y="75750"/>
                  </a:cubicBezTo>
                  <a:cubicBezTo>
                    <a:pt x="109223" y="69214"/>
                    <a:pt x="110602" y="61896"/>
                    <a:pt x="110602" y="53795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D86473C-1797-416D-9FA8-EFA46312F085}"/>
                </a:ext>
              </a:extLst>
            </p:cNvPr>
            <p:cNvSpPr/>
            <p:nvPr/>
          </p:nvSpPr>
          <p:spPr>
            <a:xfrm flipV="1">
              <a:off x="8708707" y="5419517"/>
              <a:ext cx="101938" cy="101248"/>
            </a:xfrm>
            <a:custGeom>
              <a:avLst/>
              <a:gdLst>
                <a:gd name="connsiteX0" fmla="*/ 63083 w 101938"/>
                <a:gd name="connsiteY0" fmla="*/ 18 h 101248"/>
                <a:gd name="connsiteX1" fmla="*/ 38596 w 101938"/>
                <a:gd name="connsiteY1" fmla="*/ 18 h 101248"/>
                <a:gd name="connsiteX2" fmla="*/ 228 w 101938"/>
                <a:gd name="connsiteY2" fmla="*/ 101267 h 101248"/>
                <a:gd name="connsiteX3" fmla="*/ 27712 w 101938"/>
                <a:gd name="connsiteY3" fmla="*/ 101267 h 101248"/>
                <a:gd name="connsiteX4" fmla="*/ 51204 w 101938"/>
                <a:gd name="connsiteY4" fmla="*/ 29477 h 101248"/>
                <a:gd name="connsiteX5" fmla="*/ 51774 w 101938"/>
                <a:gd name="connsiteY5" fmla="*/ 29477 h 101248"/>
                <a:gd name="connsiteX6" fmla="*/ 75108 w 101938"/>
                <a:gd name="connsiteY6" fmla="*/ 101267 h 101248"/>
                <a:gd name="connsiteX7" fmla="*/ 102167 w 101938"/>
                <a:gd name="connsiteY7" fmla="*/ 101267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8" h="101248">
                  <a:moveTo>
                    <a:pt x="63083" y="18"/>
                  </a:moveTo>
                  <a:lnTo>
                    <a:pt x="38596" y="18"/>
                  </a:lnTo>
                  <a:lnTo>
                    <a:pt x="228" y="101267"/>
                  </a:lnTo>
                  <a:lnTo>
                    <a:pt x="27712" y="101267"/>
                  </a:lnTo>
                  <a:lnTo>
                    <a:pt x="51204" y="29477"/>
                  </a:lnTo>
                  <a:lnTo>
                    <a:pt x="51774" y="29477"/>
                  </a:lnTo>
                  <a:lnTo>
                    <a:pt x="75108" y="101267"/>
                  </a:lnTo>
                  <a:lnTo>
                    <a:pt x="102167" y="101267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3F85263-9237-45EA-A789-0BBEFDD01884}"/>
                </a:ext>
              </a:extLst>
            </p:cNvPr>
            <p:cNvSpPr/>
            <p:nvPr/>
          </p:nvSpPr>
          <p:spPr>
            <a:xfrm flipV="1">
              <a:off x="8822339" y="5419517"/>
              <a:ext cx="70729" cy="101248"/>
            </a:xfrm>
            <a:custGeom>
              <a:avLst/>
              <a:gdLst>
                <a:gd name="connsiteX0" fmla="*/ 235 w 70729"/>
                <a:gd name="connsiteY0" fmla="*/ 18 h 101248"/>
                <a:gd name="connsiteX1" fmla="*/ 235 w 70729"/>
                <a:gd name="connsiteY1" fmla="*/ 101267 h 101248"/>
                <a:gd name="connsiteX2" fmla="*/ 68392 w 70729"/>
                <a:gd name="connsiteY2" fmla="*/ 101267 h 101248"/>
                <a:gd name="connsiteX3" fmla="*/ 68392 w 70729"/>
                <a:gd name="connsiteY3" fmla="*/ 80678 h 101248"/>
                <a:gd name="connsiteX4" fmla="*/ 23860 w 70729"/>
                <a:gd name="connsiteY4" fmla="*/ 80678 h 101248"/>
                <a:gd name="connsiteX5" fmla="*/ 23860 w 70729"/>
                <a:gd name="connsiteY5" fmla="*/ 61521 h 101248"/>
                <a:gd name="connsiteX6" fmla="*/ 65953 w 70729"/>
                <a:gd name="connsiteY6" fmla="*/ 61521 h 101248"/>
                <a:gd name="connsiteX7" fmla="*/ 65953 w 70729"/>
                <a:gd name="connsiteY7" fmla="*/ 41926 h 101248"/>
                <a:gd name="connsiteX8" fmla="*/ 23860 w 70729"/>
                <a:gd name="connsiteY8" fmla="*/ 41926 h 101248"/>
                <a:gd name="connsiteX9" fmla="*/ 23860 w 70729"/>
                <a:gd name="connsiteY9" fmla="*/ 20899 h 101248"/>
                <a:gd name="connsiteX10" fmla="*/ 70964 w 70729"/>
                <a:gd name="connsiteY10" fmla="*/ 20899 h 101248"/>
                <a:gd name="connsiteX11" fmla="*/ 70964 w 70729"/>
                <a:gd name="connsiteY11" fmla="*/ 18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729" h="101248">
                  <a:moveTo>
                    <a:pt x="235" y="18"/>
                  </a:moveTo>
                  <a:lnTo>
                    <a:pt x="235" y="101267"/>
                  </a:lnTo>
                  <a:lnTo>
                    <a:pt x="68392" y="101267"/>
                  </a:lnTo>
                  <a:lnTo>
                    <a:pt x="68392" y="80678"/>
                  </a:lnTo>
                  <a:lnTo>
                    <a:pt x="23860" y="80678"/>
                  </a:lnTo>
                  <a:lnTo>
                    <a:pt x="23860" y="61521"/>
                  </a:lnTo>
                  <a:lnTo>
                    <a:pt x="65953" y="61521"/>
                  </a:lnTo>
                  <a:lnTo>
                    <a:pt x="65953" y="41926"/>
                  </a:lnTo>
                  <a:lnTo>
                    <a:pt x="23860" y="41926"/>
                  </a:lnTo>
                  <a:lnTo>
                    <a:pt x="23860" y="20899"/>
                  </a:lnTo>
                  <a:lnTo>
                    <a:pt x="70964" y="20899"/>
                  </a:lnTo>
                  <a:lnTo>
                    <a:pt x="70964" y="18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ABB9332-E089-4BAC-B0D5-FDB8423BDD05}"/>
                </a:ext>
              </a:extLst>
            </p:cNvPr>
            <p:cNvSpPr/>
            <p:nvPr/>
          </p:nvSpPr>
          <p:spPr>
            <a:xfrm flipV="1">
              <a:off x="8912783" y="5419517"/>
              <a:ext cx="92207" cy="101248"/>
            </a:xfrm>
            <a:custGeom>
              <a:avLst/>
              <a:gdLst>
                <a:gd name="connsiteX0" fmla="*/ 64681 w 92207"/>
                <a:gd name="connsiteY0" fmla="*/ 18 h 101248"/>
                <a:gd name="connsiteX1" fmla="*/ 23874 w 92207"/>
                <a:gd name="connsiteY1" fmla="*/ 66227 h 101248"/>
                <a:gd name="connsiteX2" fmla="*/ 23450 w 92207"/>
                <a:gd name="connsiteY2" fmla="*/ 66227 h 101248"/>
                <a:gd name="connsiteX3" fmla="*/ 24020 w 92207"/>
                <a:gd name="connsiteY3" fmla="*/ 18 h 101248"/>
                <a:gd name="connsiteX4" fmla="*/ 249 w 92207"/>
                <a:gd name="connsiteY4" fmla="*/ 18 h 101248"/>
                <a:gd name="connsiteX5" fmla="*/ 249 w 92207"/>
                <a:gd name="connsiteY5" fmla="*/ 101267 h 101248"/>
                <a:gd name="connsiteX6" fmla="*/ 28170 w 92207"/>
                <a:gd name="connsiteY6" fmla="*/ 101267 h 101248"/>
                <a:gd name="connsiteX7" fmla="*/ 68831 w 92207"/>
                <a:gd name="connsiteY7" fmla="*/ 35204 h 101248"/>
                <a:gd name="connsiteX8" fmla="*/ 69268 w 92207"/>
                <a:gd name="connsiteY8" fmla="*/ 35204 h 101248"/>
                <a:gd name="connsiteX9" fmla="*/ 68685 w 92207"/>
                <a:gd name="connsiteY9" fmla="*/ 101267 h 101248"/>
                <a:gd name="connsiteX10" fmla="*/ 92456 w 92207"/>
                <a:gd name="connsiteY10" fmla="*/ 101267 h 101248"/>
                <a:gd name="connsiteX11" fmla="*/ 92456 w 92207"/>
                <a:gd name="connsiteY11" fmla="*/ 18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07" h="101248">
                  <a:moveTo>
                    <a:pt x="64681" y="18"/>
                  </a:moveTo>
                  <a:lnTo>
                    <a:pt x="23874" y="66227"/>
                  </a:lnTo>
                  <a:lnTo>
                    <a:pt x="23450" y="66227"/>
                  </a:lnTo>
                  <a:lnTo>
                    <a:pt x="24020" y="18"/>
                  </a:lnTo>
                  <a:lnTo>
                    <a:pt x="249" y="18"/>
                  </a:lnTo>
                  <a:lnTo>
                    <a:pt x="249" y="101267"/>
                  </a:lnTo>
                  <a:lnTo>
                    <a:pt x="28170" y="101267"/>
                  </a:lnTo>
                  <a:lnTo>
                    <a:pt x="68831" y="35204"/>
                  </a:lnTo>
                  <a:lnTo>
                    <a:pt x="69268" y="35204"/>
                  </a:lnTo>
                  <a:lnTo>
                    <a:pt x="68685" y="101267"/>
                  </a:lnTo>
                  <a:lnTo>
                    <a:pt x="92456" y="101267"/>
                  </a:lnTo>
                  <a:lnTo>
                    <a:pt x="92456" y="18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4706AB3-231F-4745-A842-FA9E6F094FB9}"/>
                </a:ext>
              </a:extLst>
            </p:cNvPr>
            <p:cNvSpPr/>
            <p:nvPr/>
          </p:nvSpPr>
          <p:spPr>
            <a:xfrm flipV="1">
              <a:off x="8121285" y="5757743"/>
              <a:ext cx="81760" cy="101248"/>
            </a:xfrm>
            <a:custGeom>
              <a:avLst/>
              <a:gdLst>
                <a:gd name="connsiteX0" fmla="*/ 53292 w 81760"/>
                <a:gd name="connsiteY0" fmla="*/ 80427 h 101248"/>
                <a:gd name="connsiteX1" fmla="*/ 53292 w 81760"/>
                <a:gd name="connsiteY1" fmla="*/ 58 h 101248"/>
                <a:gd name="connsiteX2" fmla="*/ 28805 w 81760"/>
                <a:gd name="connsiteY2" fmla="*/ 58 h 101248"/>
                <a:gd name="connsiteX3" fmla="*/ 28805 w 81760"/>
                <a:gd name="connsiteY3" fmla="*/ 80427 h 101248"/>
                <a:gd name="connsiteX4" fmla="*/ 168 w 81760"/>
                <a:gd name="connsiteY4" fmla="*/ 80427 h 101248"/>
                <a:gd name="connsiteX5" fmla="*/ 168 w 81760"/>
                <a:gd name="connsiteY5" fmla="*/ 101307 h 101248"/>
                <a:gd name="connsiteX6" fmla="*/ 81929 w 81760"/>
                <a:gd name="connsiteY6" fmla="*/ 101307 h 101248"/>
                <a:gd name="connsiteX7" fmla="*/ 81929 w 81760"/>
                <a:gd name="connsiteY7" fmla="*/ 80427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760" h="101248">
                  <a:moveTo>
                    <a:pt x="53292" y="80427"/>
                  </a:moveTo>
                  <a:lnTo>
                    <a:pt x="53292" y="58"/>
                  </a:lnTo>
                  <a:lnTo>
                    <a:pt x="28805" y="58"/>
                  </a:lnTo>
                  <a:lnTo>
                    <a:pt x="28805" y="80427"/>
                  </a:lnTo>
                  <a:lnTo>
                    <a:pt x="168" y="80427"/>
                  </a:lnTo>
                  <a:lnTo>
                    <a:pt x="168" y="101307"/>
                  </a:lnTo>
                  <a:lnTo>
                    <a:pt x="81929" y="101307"/>
                  </a:lnTo>
                  <a:lnTo>
                    <a:pt x="81929" y="80427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0BB79D0-D927-4BC2-AB45-0FD5FB761324}"/>
                </a:ext>
              </a:extLst>
            </p:cNvPr>
            <p:cNvSpPr/>
            <p:nvPr/>
          </p:nvSpPr>
          <p:spPr>
            <a:xfrm flipV="1">
              <a:off x="8216184" y="5757747"/>
              <a:ext cx="70729" cy="101248"/>
            </a:xfrm>
            <a:custGeom>
              <a:avLst/>
              <a:gdLst>
                <a:gd name="connsiteX0" fmla="*/ 174 w 70729"/>
                <a:gd name="connsiteY0" fmla="*/ 52 h 101248"/>
                <a:gd name="connsiteX1" fmla="*/ 174 w 70729"/>
                <a:gd name="connsiteY1" fmla="*/ 101301 h 101248"/>
                <a:gd name="connsiteX2" fmla="*/ 68332 w 70729"/>
                <a:gd name="connsiteY2" fmla="*/ 101301 h 101248"/>
                <a:gd name="connsiteX3" fmla="*/ 68332 w 70729"/>
                <a:gd name="connsiteY3" fmla="*/ 80712 h 101248"/>
                <a:gd name="connsiteX4" fmla="*/ 23799 w 70729"/>
                <a:gd name="connsiteY4" fmla="*/ 80712 h 101248"/>
                <a:gd name="connsiteX5" fmla="*/ 23799 w 70729"/>
                <a:gd name="connsiteY5" fmla="*/ 61555 h 101248"/>
                <a:gd name="connsiteX6" fmla="*/ 65892 w 70729"/>
                <a:gd name="connsiteY6" fmla="*/ 61555 h 101248"/>
                <a:gd name="connsiteX7" fmla="*/ 65892 w 70729"/>
                <a:gd name="connsiteY7" fmla="*/ 41960 h 101248"/>
                <a:gd name="connsiteX8" fmla="*/ 23799 w 70729"/>
                <a:gd name="connsiteY8" fmla="*/ 41960 h 101248"/>
                <a:gd name="connsiteX9" fmla="*/ 23799 w 70729"/>
                <a:gd name="connsiteY9" fmla="*/ 20933 h 101248"/>
                <a:gd name="connsiteX10" fmla="*/ 70904 w 70729"/>
                <a:gd name="connsiteY10" fmla="*/ 20933 h 101248"/>
                <a:gd name="connsiteX11" fmla="*/ 70904 w 70729"/>
                <a:gd name="connsiteY11" fmla="*/ 52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729" h="101248">
                  <a:moveTo>
                    <a:pt x="174" y="52"/>
                  </a:moveTo>
                  <a:lnTo>
                    <a:pt x="174" y="101301"/>
                  </a:lnTo>
                  <a:lnTo>
                    <a:pt x="68332" y="101301"/>
                  </a:lnTo>
                  <a:lnTo>
                    <a:pt x="68332" y="80712"/>
                  </a:lnTo>
                  <a:lnTo>
                    <a:pt x="23799" y="80712"/>
                  </a:lnTo>
                  <a:lnTo>
                    <a:pt x="23799" y="61555"/>
                  </a:lnTo>
                  <a:lnTo>
                    <a:pt x="65892" y="61555"/>
                  </a:lnTo>
                  <a:lnTo>
                    <a:pt x="65892" y="41960"/>
                  </a:lnTo>
                  <a:lnTo>
                    <a:pt x="23799" y="41960"/>
                  </a:lnTo>
                  <a:lnTo>
                    <a:pt x="23799" y="20933"/>
                  </a:lnTo>
                  <a:lnTo>
                    <a:pt x="70904" y="20933"/>
                  </a:lnTo>
                  <a:lnTo>
                    <a:pt x="70904" y="52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8828C1B-753E-43DC-AD6D-EA450F5B54B3}"/>
                </a:ext>
              </a:extLst>
            </p:cNvPr>
            <p:cNvSpPr/>
            <p:nvPr/>
          </p:nvSpPr>
          <p:spPr>
            <a:xfrm flipV="1">
              <a:off x="8300198" y="5755033"/>
              <a:ext cx="93930" cy="106684"/>
            </a:xfrm>
            <a:custGeom>
              <a:avLst/>
              <a:gdLst>
                <a:gd name="connsiteX0" fmla="*/ 77507 w 93930"/>
                <a:gd name="connsiteY0" fmla="*/ 4560 h 106684"/>
                <a:gd name="connsiteX1" fmla="*/ 54744 w 93930"/>
                <a:gd name="connsiteY1" fmla="*/ 52 h 106684"/>
                <a:gd name="connsiteX2" fmla="*/ 33054 w 93930"/>
                <a:gd name="connsiteY2" fmla="*/ 3910 h 106684"/>
                <a:gd name="connsiteX3" fmla="*/ 15793 w 93930"/>
                <a:gd name="connsiteY3" fmla="*/ 14861 h 106684"/>
                <a:gd name="connsiteX4" fmla="*/ 4338 w 93930"/>
                <a:gd name="connsiteY4" fmla="*/ 31805 h 106684"/>
                <a:gd name="connsiteX5" fmla="*/ 188 w 93930"/>
                <a:gd name="connsiteY5" fmla="*/ 53547 h 106684"/>
                <a:gd name="connsiteX6" fmla="*/ 4418 w 93930"/>
                <a:gd name="connsiteY6" fmla="*/ 75568 h 106684"/>
                <a:gd name="connsiteX7" fmla="*/ 16084 w 93930"/>
                <a:gd name="connsiteY7" fmla="*/ 92366 h 106684"/>
                <a:gd name="connsiteX8" fmla="*/ 33545 w 93930"/>
                <a:gd name="connsiteY8" fmla="*/ 103025 h 106684"/>
                <a:gd name="connsiteX9" fmla="*/ 55168 w 93930"/>
                <a:gd name="connsiteY9" fmla="*/ 106737 h 106684"/>
                <a:gd name="connsiteX10" fmla="*/ 76287 w 93930"/>
                <a:gd name="connsiteY10" fmla="*/ 102959 h 106684"/>
                <a:gd name="connsiteX11" fmla="*/ 93111 w 93930"/>
                <a:gd name="connsiteY11" fmla="*/ 91875 h 106684"/>
                <a:gd name="connsiteX12" fmla="*/ 76500 w 93930"/>
                <a:gd name="connsiteY12" fmla="*/ 75277 h 106684"/>
                <a:gd name="connsiteX13" fmla="*/ 67484 w 93930"/>
                <a:gd name="connsiteY13" fmla="*/ 82290 h 106684"/>
                <a:gd name="connsiteX14" fmla="*/ 56030 w 93930"/>
                <a:gd name="connsiteY14" fmla="*/ 84583 h 106684"/>
                <a:gd name="connsiteX15" fmla="*/ 44217 w 93930"/>
                <a:gd name="connsiteY15" fmla="*/ 82210 h 106684"/>
                <a:gd name="connsiteX16" fmla="*/ 34976 w 93930"/>
                <a:gd name="connsiteY16" fmla="*/ 75714 h 106684"/>
                <a:gd name="connsiteX17" fmla="*/ 28971 w 93930"/>
                <a:gd name="connsiteY17" fmla="*/ 65917 h 106684"/>
                <a:gd name="connsiteX18" fmla="*/ 26823 w 93930"/>
                <a:gd name="connsiteY18" fmla="*/ 53547 h 106684"/>
                <a:gd name="connsiteX19" fmla="*/ 28971 w 93930"/>
                <a:gd name="connsiteY19" fmla="*/ 40966 h 106684"/>
                <a:gd name="connsiteX20" fmla="*/ 34910 w 93930"/>
                <a:gd name="connsiteY20" fmla="*/ 31168 h 106684"/>
                <a:gd name="connsiteX21" fmla="*/ 44005 w 93930"/>
                <a:gd name="connsiteY21" fmla="*/ 24791 h 106684"/>
                <a:gd name="connsiteX22" fmla="*/ 55605 w 93930"/>
                <a:gd name="connsiteY22" fmla="*/ 22511 h 106684"/>
                <a:gd name="connsiteX23" fmla="*/ 68346 w 93930"/>
                <a:gd name="connsiteY23" fmla="*/ 25375 h 106684"/>
                <a:gd name="connsiteX24" fmla="*/ 77083 w 93930"/>
                <a:gd name="connsiteY24" fmla="*/ 32812 h 106684"/>
                <a:gd name="connsiteX25" fmla="*/ 94119 w 93930"/>
                <a:gd name="connsiteY25" fmla="*/ 16797 h 106684"/>
                <a:gd name="connsiteX26" fmla="*/ 77507 w 93930"/>
                <a:gd name="connsiteY26" fmla="*/ 4560 h 10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3930" h="106684">
                  <a:moveTo>
                    <a:pt x="77507" y="4560"/>
                  </a:moveTo>
                  <a:cubicBezTo>
                    <a:pt x="70918" y="1564"/>
                    <a:pt x="63335" y="52"/>
                    <a:pt x="54744" y="52"/>
                  </a:cubicBezTo>
                  <a:cubicBezTo>
                    <a:pt x="46908" y="52"/>
                    <a:pt x="39683" y="1352"/>
                    <a:pt x="33054" y="3910"/>
                  </a:cubicBezTo>
                  <a:cubicBezTo>
                    <a:pt x="26412" y="6496"/>
                    <a:pt x="20658" y="10142"/>
                    <a:pt x="15793" y="14861"/>
                  </a:cubicBezTo>
                  <a:cubicBezTo>
                    <a:pt x="10927" y="19581"/>
                    <a:pt x="7109" y="25229"/>
                    <a:pt x="4338" y="31805"/>
                  </a:cubicBezTo>
                  <a:cubicBezTo>
                    <a:pt x="1567" y="38380"/>
                    <a:pt x="188" y="45632"/>
                    <a:pt x="188" y="53547"/>
                  </a:cubicBezTo>
                  <a:cubicBezTo>
                    <a:pt x="188" y="61648"/>
                    <a:pt x="1594" y="68992"/>
                    <a:pt x="4418" y="75568"/>
                  </a:cubicBezTo>
                  <a:cubicBezTo>
                    <a:pt x="7228" y="82144"/>
                    <a:pt x="11113" y="87752"/>
                    <a:pt x="16084" y="92366"/>
                  </a:cubicBezTo>
                  <a:cubicBezTo>
                    <a:pt x="21043" y="96993"/>
                    <a:pt x="26863" y="100546"/>
                    <a:pt x="33545" y="103025"/>
                  </a:cubicBezTo>
                  <a:cubicBezTo>
                    <a:pt x="40227" y="105504"/>
                    <a:pt x="47439" y="106737"/>
                    <a:pt x="55168" y="106737"/>
                  </a:cubicBezTo>
                  <a:cubicBezTo>
                    <a:pt x="62327" y="106737"/>
                    <a:pt x="69367" y="105478"/>
                    <a:pt x="76287" y="102959"/>
                  </a:cubicBezTo>
                  <a:cubicBezTo>
                    <a:pt x="83208" y="100426"/>
                    <a:pt x="88816" y="96728"/>
                    <a:pt x="93111" y="91875"/>
                  </a:cubicBezTo>
                  <a:lnTo>
                    <a:pt x="76500" y="75277"/>
                  </a:lnTo>
                  <a:cubicBezTo>
                    <a:pt x="74219" y="78432"/>
                    <a:pt x="71210" y="80765"/>
                    <a:pt x="67484" y="82290"/>
                  </a:cubicBezTo>
                  <a:cubicBezTo>
                    <a:pt x="63759" y="83815"/>
                    <a:pt x="59941" y="84583"/>
                    <a:pt x="56030" y="84583"/>
                  </a:cubicBezTo>
                  <a:cubicBezTo>
                    <a:pt x="51734" y="84583"/>
                    <a:pt x="47797" y="83788"/>
                    <a:pt x="44217" y="82210"/>
                  </a:cubicBezTo>
                  <a:cubicBezTo>
                    <a:pt x="40638" y="80646"/>
                    <a:pt x="37562" y="78472"/>
                    <a:pt x="34976" y="75714"/>
                  </a:cubicBezTo>
                  <a:cubicBezTo>
                    <a:pt x="32404" y="72943"/>
                    <a:pt x="30403" y="69682"/>
                    <a:pt x="28971" y="65917"/>
                  </a:cubicBezTo>
                  <a:cubicBezTo>
                    <a:pt x="27539" y="62151"/>
                    <a:pt x="26823" y="58028"/>
                    <a:pt x="26823" y="53547"/>
                  </a:cubicBezTo>
                  <a:cubicBezTo>
                    <a:pt x="26823" y="48973"/>
                    <a:pt x="27539" y="44771"/>
                    <a:pt x="28971" y="40966"/>
                  </a:cubicBezTo>
                  <a:cubicBezTo>
                    <a:pt x="30403" y="37147"/>
                    <a:pt x="32378" y="33886"/>
                    <a:pt x="34910" y="31168"/>
                  </a:cubicBezTo>
                  <a:cubicBezTo>
                    <a:pt x="37442" y="28437"/>
                    <a:pt x="40465" y="26316"/>
                    <a:pt x="44005" y="24791"/>
                  </a:cubicBezTo>
                  <a:cubicBezTo>
                    <a:pt x="47532" y="23267"/>
                    <a:pt x="51403" y="22511"/>
                    <a:pt x="55605" y="22511"/>
                  </a:cubicBezTo>
                  <a:cubicBezTo>
                    <a:pt x="60471" y="22511"/>
                    <a:pt x="64713" y="23466"/>
                    <a:pt x="68346" y="25375"/>
                  </a:cubicBezTo>
                  <a:cubicBezTo>
                    <a:pt x="71965" y="27284"/>
                    <a:pt x="74882" y="29750"/>
                    <a:pt x="77083" y="32812"/>
                  </a:cubicBezTo>
                  <a:lnTo>
                    <a:pt x="94119" y="16797"/>
                  </a:lnTo>
                  <a:cubicBezTo>
                    <a:pt x="89625" y="11640"/>
                    <a:pt x="84096" y="7570"/>
                    <a:pt x="77507" y="4560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07B4F76-90BA-4F36-9A00-84B242E652EC}"/>
                </a:ext>
              </a:extLst>
            </p:cNvPr>
            <p:cNvSpPr/>
            <p:nvPr/>
          </p:nvSpPr>
          <p:spPr>
            <a:xfrm flipV="1">
              <a:off x="8406922" y="5757747"/>
              <a:ext cx="88495" cy="101248"/>
            </a:xfrm>
            <a:custGeom>
              <a:avLst/>
              <a:gdLst>
                <a:gd name="connsiteX0" fmla="*/ 64206 w 88495"/>
                <a:gd name="connsiteY0" fmla="*/ 52 h 101248"/>
                <a:gd name="connsiteX1" fmla="*/ 64206 w 88495"/>
                <a:gd name="connsiteY1" fmla="*/ 42384 h 101248"/>
                <a:gd name="connsiteX2" fmla="*/ 24685 w 88495"/>
                <a:gd name="connsiteY2" fmla="*/ 42384 h 101248"/>
                <a:gd name="connsiteX3" fmla="*/ 24685 w 88495"/>
                <a:gd name="connsiteY3" fmla="*/ 52 h 101248"/>
                <a:gd name="connsiteX4" fmla="*/ 198 w 88495"/>
                <a:gd name="connsiteY4" fmla="*/ 52 h 101248"/>
                <a:gd name="connsiteX5" fmla="*/ 198 w 88495"/>
                <a:gd name="connsiteY5" fmla="*/ 101301 h 101248"/>
                <a:gd name="connsiteX6" fmla="*/ 24685 w 88495"/>
                <a:gd name="connsiteY6" fmla="*/ 101301 h 101248"/>
                <a:gd name="connsiteX7" fmla="*/ 24685 w 88495"/>
                <a:gd name="connsiteY7" fmla="*/ 62973 h 101248"/>
                <a:gd name="connsiteX8" fmla="*/ 64206 w 88495"/>
                <a:gd name="connsiteY8" fmla="*/ 62973 h 101248"/>
                <a:gd name="connsiteX9" fmla="*/ 64206 w 88495"/>
                <a:gd name="connsiteY9" fmla="*/ 101301 h 101248"/>
                <a:gd name="connsiteX10" fmla="*/ 88693 w 88495"/>
                <a:gd name="connsiteY10" fmla="*/ 101301 h 101248"/>
                <a:gd name="connsiteX11" fmla="*/ 88693 w 88495"/>
                <a:gd name="connsiteY11" fmla="*/ 52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495" h="101248">
                  <a:moveTo>
                    <a:pt x="64206" y="52"/>
                  </a:moveTo>
                  <a:lnTo>
                    <a:pt x="64206" y="42384"/>
                  </a:lnTo>
                  <a:lnTo>
                    <a:pt x="24685" y="42384"/>
                  </a:lnTo>
                  <a:lnTo>
                    <a:pt x="24685" y="52"/>
                  </a:lnTo>
                  <a:lnTo>
                    <a:pt x="198" y="52"/>
                  </a:lnTo>
                  <a:lnTo>
                    <a:pt x="198" y="101301"/>
                  </a:lnTo>
                  <a:lnTo>
                    <a:pt x="24685" y="101301"/>
                  </a:lnTo>
                  <a:lnTo>
                    <a:pt x="24685" y="62973"/>
                  </a:lnTo>
                  <a:lnTo>
                    <a:pt x="64206" y="62973"/>
                  </a:lnTo>
                  <a:lnTo>
                    <a:pt x="64206" y="101301"/>
                  </a:lnTo>
                  <a:lnTo>
                    <a:pt x="88693" y="101301"/>
                  </a:lnTo>
                  <a:lnTo>
                    <a:pt x="88693" y="52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7046A91-8B0D-4AE5-8F1B-E765FCEE28C1}"/>
                </a:ext>
              </a:extLst>
            </p:cNvPr>
            <p:cNvSpPr/>
            <p:nvPr/>
          </p:nvSpPr>
          <p:spPr>
            <a:xfrm flipV="1">
              <a:off x="8519043" y="5757747"/>
              <a:ext cx="92207" cy="101248"/>
            </a:xfrm>
            <a:custGeom>
              <a:avLst/>
              <a:gdLst>
                <a:gd name="connsiteX0" fmla="*/ 64642 w 92207"/>
                <a:gd name="connsiteY0" fmla="*/ 52 h 101248"/>
                <a:gd name="connsiteX1" fmla="*/ 23835 w 92207"/>
                <a:gd name="connsiteY1" fmla="*/ 66261 h 101248"/>
                <a:gd name="connsiteX2" fmla="*/ 23410 w 92207"/>
                <a:gd name="connsiteY2" fmla="*/ 66261 h 101248"/>
                <a:gd name="connsiteX3" fmla="*/ 23980 w 92207"/>
                <a:gd name="connsiteY3" fmla="*/ 52 h 101248"/>
                <a:gd name="connsiteX4" fmla="*/ 209 w 92207"/>
                <a:gd name="connsiteY4" fmla="*/ 52 h 101248"/>
                <a:gd name="connsiteX5" fmla="*/ 209 w 92207"/>
                <a:gd name="connsiteY5" fmla="*/ 101301 h 101248"/>
                <a:gd name="connsiteX6" fmla="*/ 28130 w 92207"/>
                <a:gd name="connsiteY6" fmla="*/ 101301 h 101248"/>
                <a:gd name="connsiteX7" fmla="*/ 68791 w 92207"/>
                <a:gd name="connsiteY7" fmla="*/ 35238 h 101248"/>
                <a:gd name="connsiteX8" fmla="*/ 69229 w 92207"/>
                <a:gd name="connsiteY8" fmla="*/ 35238 h 101248"/>
                <a:gd name="connsiteX9" fmla="*/ 68646 w 92207"/>
                <a:gd name="connsiteY9" fmla="*/ 101301 h 101248"/>
                <a:gd name="connsiteX10" fmla="*/ 92417 w 92207"/>
                <a:gd name="connsiteY10" fmla="*/ 101301 h 101248"/>
                <a:gd name="connsiteX11" fmla="*/ 92417 w 92207"/>
                <a:gd name="connsiteY11" fmla="*/ 52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07" h="101248">
                  <a:moveTo>
                    <a:pt x="64642" y="52"/>
                  </a:moveTo>
                  <a:lnTo>
                    <a:pt x="23835" y="66261"/>
                  </a:lnTo>
                  <a:lnTo>
                    <a:pt x="23410" y="66261"/>
                  </a:lnTo>
                  <a:lnTo>
                    <a:pt x="23980" y="52"/>
                  </a:lnTo>
                  <a:lnTo>
                    <a:pt x="209" y="52"/>
                  </a:lnTo>
                  <a:lnTo>
                    <a:pt x="209" y="101301"/>
                  </a:lnTo>
                  <a:lnTo>
                    <a:pt x="28130" y="101301"/>
                  </a:lnTo>
                  <a:lnTo>
                    <a:pt x="68791" y="35238"/>
                  </a:lnTo>
                  <a:lnTo>
                    <a:pt x="69229" y="35238"/>
                  </a:lnTo>
                  <a:lnTo>
                    <a:pt x="68646" y="101301"/>
                  </a:lnTo>
                  <a:lnTo>
                    <a:pt x="92417" y="101301"/>
                  </a:lnTo>
                  <a:lnTo>
                    <a:pt x="92417" y="52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3062D7C-A88A-4BE9-811E-B664184A1E3E}"/>
                </a:ext>
              </a:extLst>
            </p:cNvPr>
            <p:cNvSpPr/>
            <p:nvPr/>
          </p:nvSpPr>
          <p:spPr>
            <a:xfrm flipV="1">
              <a:off x="8629877" y="5755029"/>
              <a:ext cx="110383" cy="106684"/>
            </a:xfrm>
            <a:custGeom>
              <a:avLst/>
              <a:gdLst>
                <a:gd name="connsiteX0" fmla="*/ 84409 w 110383"/>
                <a:gd name="connsiteY0" fmla="*/ 53829 h 106684"/>
                <a:gd name="connsiteX1" fmla="*/ 82261 w 110383"/>
                <a:gd name="connsiteY1" fmla="*/ 66133 h 106684"/>
                <a:gd name="connsiteX2" fmla="*/ 76321 w 110383"/>
                <a:gd name="connsiteY2" fmla="*/ 75917 h 106684"/>
                <a:gd name="connsiteX3" fmla="*/ 67160 w 110383"/>
                <a:gd name="connsiteY3" fmla="*/ 82360 h 106684"/>
                <a:gd name="connsiteX4" fmla="*/ 55348 w 110383"/>
                <a:gd name="connsiteY4" fmla="*/ 84720 h 106684"/>
                <a:gd name="connsiteX5" fmla="*/ 43601 w 110383"/>
                <a:gd name="connsiteY5" fmla="*/ 82360 h 106684"/>
                <a:gd name="connsiteX6" fmla="*/ 34440 w 110383"/>
                <a:gd name="connsiteY6" fmla="*/ 75917 h 106684"/>
                <a:gd name="connsiteX7" fmla="*/ 28501 w 110383"/>
                <a:gd name="connsiteY7" fmla="*/ 66133 h 106684"/>
                <a:gd name="connsiteX8" fmla="*/ 26419 w 110383"/>
                <a:gd name="connsiteY8" fmla="*/ 53829 h 106684"/>
                <a:gd name="connsiteX9" fmla="*/ 28567 w 110383"/>
                <a:gd name="connsiteY9" fmla="*/ 41168 h 106684"/>
                <a:gd name="connsiteX10" fmla="*/ 34507 w 110383"/>
                <a:gd name="connsiteY10" fmla="*/ 31238 h 106684"/>
                <a:gd name="connsiteX11" fmla="*/ 43601 w 110383"/>
                <a:gd name="connsiteY11" fmla="*/ 24729 h 106684"/>
                <a:gd name="connsiteX12" fmla="*/ 55348 w 110383"/>
                <a:gd name="connsiteY12" fmla="*/ 22369 h 106684"/>
                <a:gd name="connsiteX13" fmla="*/ 67081 w 110383"/>
                <a:gd name="connsiteY13" fmla="*/ 24729 h 106684"/>
                <a:gd name="connsiteX14" fmla="*/ 76242 w 110383"/>
                <a:gd name="connsiteY14" fmla="*/ 31238 h 106684"/>
                <a:gd name="connsiteX15" fmla="*/ 82261 w 110383"/>
                <a:gd name="connsiteY15" fmla="*/ 41168 h 106684"/>
                <a:gd name="connsiteX16" fmla="*/ 84409 w 110383"/>
                <a:gd name="connsiteY16" fmla="*/ 53829 h 106684"/>
                <a:gd name="connsiteX17" fmla="*/ 110606 w 110383"/>
                <a:gd name="connsiteY17" fmla="*/ 53829 h 106684"/>
                <a:gd name="connsiteX18" fmla="*/ 106456 w 110383"/>
                <a:gd name="connsiteY18" fmla="*/ 31875 h 106684"/>
                <a:gd name="connsiteX19" fmla="*/ 94935 w 110383"/>
                <a:gd name="connsiteY19" fmla="*/ 14852 h 106684"/>
                <a:gd name="connsiteX20" fmla="*/ 77395 w 110383"/>
                <a:gd name="connsiteY20" fmla="*/ 3914 h 106684"/>
                <a:gd name="connsiteX21" fmla="*/ 55348 w 110383"/>
                <a:gd name="connsiteY21" fmla="*/ 56 h 106684"/>
                <a:gd name="connsiteX22" fmla="*/ 33366 w 110383"/>
                <a:gd name="connsiteY22" fmla="*/ 3914 h 106684"/>
                <a:gd name="connsiteX23" fmla="*/ 15893 w 110383"/>
                <a:gd name="connsiteY23" fmla="*/ 14852 h 106684"/>
                <a:gd name="connsiteX24" fmla="*/ 4372 w 110383"/>
                <a:gd name="connsiteY24" fmla="*/ 31875 h 106684"/>
                <a:gd name="connsiteX25" fmla="*/ 222 w 110383"/>
                <a:gd name="connsiteY25" fmla="*/ 53829 h 106684"/>
                <a:gd name="connsiteX26" fmla="*/ 4372 w 110383"/>
                <a:gd name="connsiteY26" fmla="*/ 75784 h 106684"/>
                <a:gd name="connsiteX27" fmla="*/ 15893 w 110383"/>
                <a:gd name="connsiteY27" fmla="*/ 92449 h 106684"/>
                <a:gd name="connsiteX28" fmla="*/ 33366 w 110383"/>
                <a:gd name="connsiteY28" fmla="*/ 103029 h 106684"/>
                <a:gd name="connsiteX29" fmla="*/ 55348 w 110383"/>
                <a:gd name="connsiteY29" fmla="*/ 106741 h 106684"/>
                <a:gd name="connsiteX30" fmla="*/ 77395 w 110383"/>
                <a:gd name="connsiteY30" fmla="*/ 103029 h 106684"/>
                <a:gd name="connsiteX31" fmla="*/ 94935 w 110383"/>
                <a:gd name="connsiteY31" fmla="*/ 92449 h 106684"/>
                <a:gd name="connsiteX32" fmla="*/ 106456 w 110383"/>
                <a:gd name="connsiteY32" fmla="*/ 75784 h 106684"/>
                <a:gd name="connsiteX33" fmla="*/ 110606 w 110383"/>
                <a:gd name="connsiteY33" fmla="*/ 53829 h 10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0383" h="106684">
                  <a:moveTo>
                    <a:pt x="84409" y="53829"/>
                  </a:moveTo>
                  <a:cubicBezTo>
                    <a:pt x="84409" y="58218"/>
                    <a:pt x="83693" y="62314"/>
                    <a:pt x="82261" y="66133"/>
                  </a:cubicBezTo>
                  <a:cubicBezTo>
                    <a:pt x="80829" y="69937"/>
                    <a:pt x="78840" y="73212"/>
                    <a:pt x="76321" y="75917"/>
                  </a:cubicBezTo>
                  <a:cubicBezTo>
                    <a:pt x="73789" y="78635"/>
                    <a:pt x="70740" y="80782"/>
                    <a:pt x="67160" y="82360"/>
                  </a:cubicBezTo>
                  <a:cubicBezTo>
                    <a:pt x="63581" y="83938"/>
                    <a:pt x="59643" y="84720"/>
                    <a:pt x="55348" y="84720"/>
                  </a:cubicBezTo>
                  <a:cubicBezTo>
                    <a:pt x="51052" y="84720"/>
                    <a:pt x="47128" y="83938"/>
                    <a:pt x="43601" y="82360"/>
                  </a:cubicBezTo>
                  <a:cubicBezTo>
                    <a:pt x="40062" y="80782"/>
                    <a:pt x="37012" y="78635"/>
                    <a:pt x="34440" y="75917"/>
                  </a:cubicBezTo>
                  <a:cubicBezTo>
                    <a:pt x="31855" y="73212"/>
                    <a:pt x="29880" y="69937"/>
                    <a:pt x="28501" y="66133"/>
                  </a:cubicBezTo>
                  <a:cubicBezTo>
                    <a:pt x="27109" y="62314"/>
                    <a:pt x="26419" y="58218"/>
                    <a:pt x="26419" y="53829"/>
                  </a:cubicBezTo>
                  <a:cubicBezTo>
                    <a:pt x="26419" y="49255"/>
                    <a:pt x="27135" y="45040"/>
                    <a:pt x="28567" y="41168"/>
                  </a:cubicBezTo>
                  <a:cubicBezTo>
                    <a:pt x="29999" y="37310"/>
                    <a:pt x="31974" y="33996"/>
                    <a:pt x="34507" y="31238"/>
                  </a:cubicBezTo>
                  <a:cubicBezTo>
                    <a:pt x="37039" y="28467"/>
                    <a:pt x="40062" y="26293"/>
                    <a:pt x="43601" y="24729"/>
                  </a:cubicBezTo>
                  <a:cubicBezTo>
                    <a:pt x="47128" y="23151"/>
                    <a:pt x="51052" y="22369"/>
                    <a:pt x="55348" y="22369"/>
                  </a:cubicBezTo>
                  <a:cubicBezTo>
                    <a:pt x="59643" y="22369"/>
                    <a:pt x="63554" y="23151"/>
                    <a:pt x="67081" y="24729"/>
                  </a:cubicBezTo>
                  <a:cubicBezTo>
                    <a:pt x="70621" y="26293"/>
                    <a:pt x="73670" y="28467"/>
                    <a:pt x="76242" y="31238"/>
                  </a:cubicBezTo>
                  <a:cubicBezTo>
                    <a:pt x="78827" y="33996"/>
                    <a:pt x="80829" y="37310"/>
                    <a:pt x="82261" y="41168"/>
                  </a:cubicBezTo>
                  <a:cubicBezTo>
                    <a:pt x="83693" y="45040"/>
                    <a:pt x="84409" y="49255"/>
                    <a:pt x="84409" y="53829"/>
                  </a:cubicBezTo>
                  <a:moveTo>
                    <a:pt x="110606" y="53829"/>
                  </a:moveTo>
                  <a:cubicBezTo>
                    <a:pt x="110606" y="45822"/>
                    <a:pt x="109227" y="38503"/>
                    <a:pt x="106456" y="31875"/>
                  </a:cubicBezTo>
                  <a:cubicBezTo>
                    <a:pt x="103685" y="25246"/>
                    <a:pt x="99854" y="19571"/>
                    <a:pt x="94935" y="14852"/>
                  </a:cubicBezTo>
                  <a:cubicBezTo>
                    <a:pt x="90017" y="10132"/>
                    <a:pt x="84170" y="6486"/>
                    <a:pt x="77395" y="3914"/>
                  </a:cubicBezTo>
                  <a:cubicBezTo>
                    <a:pt x="70621" y="1342"/>
                    <a:pt x="63262" y="56"/>
                    <a:pt x="55348" y="56"/>
                  </a:cubicBezTo>
                  <a:cubicBezTo>
                    <a:pt x="47420" y="56"/>
                    <a:pt x="40088" y="1342"/>
                    <a:pt x="33366" y="3914"/>
                  </a:cubicBezTo>
                  <a:cubicBezTo>
                    <a:pt x="26632" y="6486"/>
                    <a:pt x="20811" y="10132"/>
                    <a:pt x="15893" y="14852"/>
                  </a:cubicBezTo>
                  <a:cubicBezTo>
                    <a:pt x="10974" y="19571"/>
                    <a:pt x="7129" y="25246"/>
                    <a:pt x="4372" y="31875"/>
                  </a:cubicBezTo>
                  <a:cubicBezTo>
                    <a:pt x="1601" y="38503"/>
                    <a:pt x="222" y="45822"/>
                    <a:pt x="222" y="53829"/>
                  </a:cubicBezTo>
                  <a:cubicBezTo>
                    <a:pt x="222" y="61930"/>
                    <a:pt x="1601" y="69248"/>
                    <a:pt x="4372" y="75784"/>
                  </a:cubicBezTo>
                  <a:cubicBezTo>
                    <a:pt x="7129" y="82307"/>
                    <a:pt x="10974" y="87862"/>
                    <a:pt x="15893" y="92449"/>
                  </a:cubicBezTo>
                  <a:cubicBezTo>
                    <a:pt x="20811" y="97023"/>
                    <a:pt x="26632" y="100549"/>
                    <a:pt x="33366" y="103029"/>
                  </a:cubicBezTo>
                  <a:cubicBezTo>
                    <a:pt x="40088" y="105508"/>
                    <a:pt x="47420" y="106741"/>
                    <a:pt x="55348" y="106741"/>
                  </a:cubicBezTo>
                  <a:cubicBezTo>
                    <a:pt x="63262" y="106741"/>
                    <a:pt x="70621" y="105508"/>
                    <a:pt x="77395" y="103029"/>
                  </a:cubicBezTo>
                  <a:cubicBezTo>
                    <a:pt x="84170" y="100549"/>
                    <a:pt x="90017" y="97023"/>
                    <a:pt x="94935" y="92449"/>
                  </a:cubicBezTo>
                  <a:cubicBezTo>
                    <a:pt x="99854" y="87862"/>
                    <a:pt x="103685" y="82307"/>
                    <a:pt x="106456" y="75784"/>
                  </a:cubicBezTo>
                  <a:cubicBezTo>
                    <a:pt x="109227" y="69248"/>
                    <a:pt x="110606" y="61930"/>
                    <a:pt x="110606" y="53829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78A7D81-C9D0-4FA7-A4CD-28C5044CF74E}"/>
                </a:ext>
              </a:extLst>
            </p:cNvPr>
            <p:cNvSpPr/>
            <p:nvPr/>
          </p:nvSpPr>
          <p:spPr>
            <a:xfrm flipV="1">
              <a:off x="8758675" y="5757747"/>
              <a:ext cx="63862" cy="101248"/>
            </a:xfrm>
            <a:custGeom>
              <a:avLst/>
              <a:gdLst>
                <a:gd name="connsiteX0" fmla="*/ 228 w 63862"/>
                <a:gd name="connsiteY0" fmla="*/ 52 h 101248"/>
                <a:gd name="connsiteX1" fmla="*/ 228 w 63862"/>
                <a:gd name="connsiteY1" fmla="*/ 101301 h 101248"/>
                <a:gd name="connsiteX2" fmla="*/ 24861 w 63862"/>
                <a:gd name="connsiteY2" fmla="*/ 101301 h 101248"/>
                <a:gd name="connsiteX3" fmla="*/ 24861 w 63862"/>
                <a:gd name="connsiteY3" fmla="*/ 21357 h 101248"/>
                <a:gd name="connsiteX4" fmla="*/ 64090 w 63862"/>
                <a:gd name="connsiteY4" fmla="*/ 21357 h 101248"/>
                <a:gd name="connsiteX5" fmla="*/ 64090 w 63862"/>
                <a:gd name="connsiteY5" fmla="*/ 52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" h="101248">
                  <a:moveTo>
                    <a:pt x="228" y="52"/>
                  </a:moveTo>
                  <a:lnTo>
                    <a:pt x="228" y="101301"/>
                  </a:lnTo>
                  <a:lnTo>
                    <a:pt x="24861" y="101301"/>
                  </a:lnTo>
                  <a:lnTo>
                    <a:pt x="24861" y="21357"/>
                  </a:lnTo>
                  <a:lnTo>
                    <a:pt x="64090" y="21357"/>
                  </a:lnTo>
                  <a:lnTo>
                    <a:pt x="64090" y="52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77FDC69-F788-4088-8633-09F7D34A4229}"/>
                </a:ext>
              </a:extLst>
            </p:cNvPr>
            <p:cNvSpPr/>
            <p:nvPr/>
          </p:nvSpPr>
          <p:spPr>
            <a:xfrm flipV="1">
              <a:off x="8829829" y="5755029"/>
              <a:ext cx="110383" cy="106684"/>
            </a:xfrm>
            <a:custGeom>
              <a:avLst/>
              <a:gdLst>
                <a:gd name="connsiteX0" fmla="*/ 84429 w 110383"/>
                <a:gd name="connsiteY0" fmla="*/ 53829 h 106684"/>
                <a:gd name="connsiteX1" fmla="*/ 82281 w 110383"/>
                <a:gd name="connsiteY1" fmla="*/ 66133 h 106684"/>
                <a:gd name="connsiteX2" fmla="*/ 76341 w 110383"/>
                <a:gd name="connsiteY2" fmla="*/ 75917 h 106684"/>
                <a:gd name="connsiteX3" fmla="*/ 67180 w 110383"/>
                <a:gd name="connsiteY3" fmla="*/ 82360 h 106684"/>
                <a:gd name="connsiteX4" fmla="*/ 55368 w 110383"/>
                <a:gd name="connsiteY4" fmla="*/ 84720 h 106684"/>
                <a:gd name="connsiteX5" fmla="*/ 43621 w 110383"/>
                <a:gd name="connsiteY5" fmla="*/ 82360 h 106684"/>
                <a:gd name="connsiteX6" fmla="*/ 34460 w 110383"/>
                <a:gd name="connsiteY6" fmla="*/ 75917 h 106684"/>
                <a:gd name="connsiteX7" fmla="*/ 28521 w 110383"/>
                <a:gd name="connsiteY7" fmla="*/ 66133 h 106684"/>
                <a:gd name="connsiteX8" fmla="*/ 26439 w 110383"/>
                <a:gd name="connsiteY8" fmla="*/ 53829 h 106684"/>
                <a:gd name="connsiteX9" fmla="*/ 28587 w 110383"/>
                <a:gd name="connsiteY9" fmla="*/ 41168 h 106684"/>
                <a:gd name="connsiteX10" fmla="*/ 34527 w 110383"/>
                <a:gd name="connsiteY10" fmla="*/ 31238 h 106684"/>
                <a:gd name="connsiteX11" fmla="*/ 43621 w 110383"/>
                <a:gd name="connsiteY11" fmla="*/ 24729 h 106684"/>
                <a:gd name="connsiteX12" fmla="*/ 55368 w 110383"/>
                <a:gd name="connsiteY12" fmla="*/ 22369 h 106684"/>
                <a:gd name="connsiteX13" fmla="*/ 67101 w 110383"/>
                <a:gd name="connsiteY13" fmla="*/ 24729 h 106684"/>
                <a:gd name="connsiteX14" fmla="*/ 76262 w 110383"/>
                <a:gd name="connsiteY14" fmla="*/ 31238 h 106684"/>
                <a:gd name="connsiteX15" fmla="*/ 82281 w 110383"/>
                <a:gd name="connsiteY15" fmla="*/ 41168 h 106684"/>
                <a:gd name="connsiteX16" fmla="*/ 84429 w 110383"/>
                <a:gd name="connsiteY16" fmla="*/ 53829 h 106684"/>
                <a:gd name="connsiteX17" fmla="*/ 110626 w 110383"/>
                <a:gd name="connsiteY17" fmla="*/ 53829 h 106684"/>
                <a:gd name="connsiteX18" fmla="*/ 106476 w 110383"/>
                <a:gd name="connsiteY18" fmla="*/ 31875 h 106684"/>
                <a:gd name="connsiteX19" fmla="*/ 94955 w 110383"/>
                <a:gd name="connsiteY19" fmla="*/ 14852 h 106684"/>
                <a:gd name="connsiteX20" fmla="*/ 77415 w 110383"/>
                <a:gd name="connsiteY20" fmla="*/ 3914 h 106684"/>
                <a:gd name="connsiteX21" fmla="*/ 55368 w 110383"/>
                <a:gd name="connsiteY21" fmla="*/ 56 h 106684"/>
                <a:gd name="connsiteX22" fmla="*/ 33387 w 110383"/>
                <a:gd name="connsiteY22" fmla="*/ 3914 h 106684"/>
                <a:gd name="connsiteX23" fmla="*/ 15913 w 110383"/>
                <a:gd name="connsiteY23" fmla="*/ 14852 h 106684"/>
                <a:gd name="connsiteX24" fmla="*/ 4392 w 110383"/>
                <a:gd name="connsiteY24" fmla="*/ 31875 h 106684"/>
                <a:gd name="connsiteX25" fmla="*/ 242 w 110383"/>
                <a:gd name="connsiteY25" fmla="*/ 53829 h 106684"/>
                <a:gd name="connsiteX26" fmla="*/ 4392 w 110383"/>
                <a:gd name="connsiteY26" fmla="*/ 75784 h 106684"/>
                <a:gd name="connsiteX27" fmla="*/ 15913 w 110383"/>
                <a:gd name="connsiteY27" fmla="*/ 92449 h 106684"/>
                <a:gd name="connsiteX28" fmla="*/ 33387 w 110383"/>
                <a:gd name="connsiteY28" fmla="*/ 103029 h 106684"/>
                <a:gd name="connsiteX29" fmla="*/ 55368 w 110383"/>
                <a:gd name="connsiteY29" fmla="*/ 106741 h 106684"/>
                <a:gd name="connsiteX30" fmla="*/ 77415 w 110383"/>
                <a:gd name="connsiteY30" fmla="*/ 103029 h 106684"/>
                <a:gd name="connsiteX31" fmla="*/ 94955 w 110383"/>
                <a:gd name="connsiteY31" fmla="*/ 92449 h 106684"/>
                <a:gd name="connsiteX32" fmla="*/ 106476 w 110383"/>
                <a:gd name="connsiteY32" fmla="*/ 75784 h 106684"/>
                <a:gd name="connsiteX33" fmla="*/ 110626 w 110383"/>
                <a:gd name="connsiteY33" fmla="*/ 53829 h 10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0383" h="106684">
                  <a:moveTo>
                    <a:pt x="84429" y="53829"/>
                  </a:moveTo>
                  <a:cubicBezTo>
                    <a:pt x="84429" y="58218"/>
                    <a:pt x="83713" y="62314"/>
                    <a:pt x="82281" y="66133"/>
                  </a:cubicBezTo>
                  <a:cubicBezTo>
                    <a:pt x="80849" y="69937"/>
                    <a:pt x="78860" y="73212"/>
                    <a:pt x="76341" y="75917"/>
                  </a:cubicBezTo>
                  <a:cubicBezTo>
                    <a:pt x="73809" y="78635"/>
                    <a:pt x="70760" y="80782"/>
                    <a:pt x="67180" y="82360"/>
                  </a:cubicBezTo>
                  <a:cubicBezTo>
                    <a:pt x="63601" y="83938"/>
                    <a:pt x="59663" y="84720"/>
                    <a:pt x="55368" y="84720"/>
                  </a:cubicBezTo>
                  <a:cubicBezTo>
                    <a:pt x="51072" y="84720"/>
                    <a:pt x="47148" y="83938"/>
                    <a:pt x="43621" y="82360"/>
                  </a:cubicBezTo>
                  <a:cubicBezTo>
                    <a:pt x="40082" y="80782"/>
                    <a:pt x="37032" y="78635"/>
                    <a:pt x="34460" y="75917"/>
                  </a:cubicBezTo>
                  <a:cubicBezTo>
                    <a:pt x="31875" y="73212"/>
                    <a:pt x="29900" y="69937"/>
                    <a:pt x="28521" y="66133"/>
                  </a:cubicBezTo>
                  <a:cubicBezTo>
                    <a:pt x="27129" y="62314"/>
                    <a:pt x="26439" y="58218"/>
                    <a:pt x="26439" y="53829"/>
                  </a:cubicBezTo>
                  <a:cubicBezTo>
                    <a:pt x="26439" y="49255"/>
                    <a:pt x="27155" y="45040"/>
                    <a:pt x="28587" y="41168"/>
                  </a:cubicBezTo>
                  <a:cubicBezTo>
                    <a:pt x="30019" y="37310"/>
                    <a:pt x="31994" y="33996"/>
                    <a:pt x="34527" y="31238"/>
                  </a:cubicBezTo>
                  <a:cubicBezTo>
                    <a:pt x="37059" y="28467"/>
                    <a:pt x="40082" y="26293"/>
                    <a:pt x="43621" y="24729"/>
                  </a:cubicBezTo>
                  <a:cubicBezTo>
                    <a:pt x="47148" y="23151"/>
                    <a:pt x="51072" y="22369"/>
                    <a:pt x="55368" y="22369"/>
                  </a:cubicBezTo>
                  <a:cubicBezTo>
                    <a:pt x="59663" y="22369"/>
                    <a:pt x="63574" y="23151"/>
                    <a:pt x="67101" y="24729"/>
                  </a:cubicBezTo>
                  <a:cubicBezTo>
                    <a:pt x="70641" y="26293"/>
                    <a:pt x="73690" y="28467"/>
                    <a:pt x="76262" y="31238"/>
                  </a:cubicBezTo>
                  <a:cubicBezTo>
                    <a:pt x="78847" y="33996"/>
                    <a:pt x="80849" y="37310"/>
                    <a:pt x="82281" y="41168"/>
                  </a:cubicBezTo>
                  <a:cubicBezTo>
                    <a:pt x="83713" y="45040"/>
                    <a:pt x="84429" y="49255"/>
                    <a:pt x="84429" y="53829"/>
                  </a:cubicBezTo>
                  <a:moveTo>
                    <a:pt x="110626" y="53829"/>
                  </a:moveTo>
                  <a:cubicBezTo>
                    <a:pt x="110626" y="45822"/>
                    <a:pt x="109247" y="38503"/>
                    <a:pt x="106476" y="31875"/>
                  </a:cubicBezTo>
                  <a:cubicBezTo>
                    <a:pt x="103705" y="25246"/>
                    <a:pt x="99874" y="19571"/>
                    <a:pt x="94955" y="14852"/>
                  </a:cubicBezTo>
                  <a:cubicBezTo>
                    <a:pt x="90037" y="10132"/>
                    <a:pt x="84190" y="6486"/>
                    <a:pt x="77415" y="3914"/>
                  </a:cubicBezTo>
                  <a:cubicBezTo>
                    <a:pt x="70641" y="1342"/>
                    <a:pt x="63283" y="56"/>
                    <a:pt x="55368" y="56"/>
                  </a:cubicBezTo>
                  <a:cubicBezTo>
                    <a:pt x="47440" y="56"/>
                    <a:pt x="40108" y="1342"/>
                    <a:pt x="33387" y="3914"/>
                  </a:cubicBezTo>
                  <a:cubicBezTo>
                    <a:pt x="26652" y="6486"/>
                    <a:pt x="20831" y="10132"/>
                    <a:pt x="15913" y="14852"/>
                  </a:cubicBezTo>
                  <a:cubicBezTo>
                    <a:pt x="10994" y="19571"/>
                    <a:pt x="7150" y="25246"/>
                    <a:pt x="4392" y="31875"/>
                  </a:cubicBezTo>
                  <a:cubicBezTo>
                    <a:pt x="1621" y="38503"/>
                    <a:pt x="242" y="45822"/>
                    <a:pt x="242" y="53829"/>
                  </a:cubicBezTo>
                  <a:cubicBezTo>
                    <a:pt x="242" y="61930"/>
                    <a:pt x="1621" y="69248"/>
                    <a:pt x="4392" y="75784"/>
                  </a:cubicBezTo>
                  <a:cubicBezTo>
                    <a:pt x="7150" y="82307"/>
                    <a:pt x="10994" y="87862"/>
                    <a:pt x="15913" y="92449"/>
                  </a:cubicBezTo>
                  <a:cubicBezTo>
                    <a:pt x="20831" y="97023"/>
                    <a:pt x="26652" y="100549"/>
                    <a:pt x="33387" y="103029"/>
                  </a:cubicBezTo>
                  <a:cubicBezTo>
                    <a:pt x="40108" y="105508"/>
                    <a:pt x="47440" y="106741"/>
                    <a:pt x="55368" y="106741"/>
                  </a:cubicBezTo>
                  <a:cubicBezTo>
                    <a:pt x="63283" y="106741"/>
                    <a:pt x="70641" y="105508"/>
                    <a:pt x="77415" y="103029"/>
                  </a:cubicBezTo>
                  <a:cubicBezTo>
                    <a:pt x="84190" y="100549"/>
                    <a:pt x="90037" y="97023"/>
                    <a:pt x="94955" y="92449"/>
                  </a:cubicBezTo>
                  <a:cubicBezTo>
                    <a:pt x="99874" y="87862"/>
                    <a:pt x="103705" y="82307"/>
                    <a:pt x="106476" y="75784"/>
                  </a:cubicBezTo>
                  <a:cubicBezTo>
                    <a:pt x="109247" y="69248"/>
                    <a:pt x="110626" y="61930"/>
                    <a:pt x="110626" y="53829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889DE64-8ADF-45A8-A387-20311FAC6309}"/>
                </a:ext>
              </a:extLst>
            </p:cNvPr>
            <p:cNvSpPr/>
            <p:nvPr/>
          </p:nvSpPr>
          <p:spPr>
            <a:xfrm flipV="1">
              <a:off x="8953497" y="5755025"/>
              <a:ext cx="94779" cy="106552"/>
            </a:xfrm>
            <a:custGeom>
              <a:avLst/>
              <a:gdLst>
                <a:gd name="connsiteX0" fmla="*/ 77639 w 94779"/>
                <a:gd name="connsiteY0" fmla="*/ 2492 h 106552"/>
                <a:gd name="connsiteX1" fmla="*/ 55950 w 94779"/>
                <a:gd name="connsiteY1" fmla="*/ 52 h 106552"/>
                <a:gd name="connsiteX2" fmla="*/ 33544 w 94779"/>
                <a:gd name="connsiteY2" fmla="*/ 3924 h 106552"/>
                <a:gd name="connsiteX3" fmla="*/ 15925 w 94779"/>
                <a:gd name="connsiteY3" fmla="*/ 14795 h 106552"/>
                <a:gd name="connsiteX4" fmla="*/ 4404 w 94779"/>
                <a:gd name="connsiteY4" fmla="*/ 31592 h 106552"/>
                <a:gd name="connsiteX5" fmla="*/ 254 w 94779"/>
                <a:gd name="connsiteY5" fmla="*/ 53401 h 106552"/>
                <a:gd name="connsiteX6" fmla="*/ 4470 w 94779"/>
                <a:gd name="connsiteY6" fmla="*/ 75422 h 106552"/>
                <a:gd name="connsiteX7" fmla="*/ 16137 w 94779"/>
                <a:gd name="connsiteY7" fmla="*/ 92233 h 106552"/>
                <a:gd name="connsiteX8" fmla="*/ 33610 w 94779"/>
                <a:gd name="connsiteY8" fmla="*/ 102879 h 106552"/>
                <a:gd name="connsiteX9" fmla="*/ 55234 w 94779"/>
                <a:gd name="connsiteY9" fmla="*/ 106604 h 106552"/>
                <a:gd name="connsiteX10" fmla="*/ 77573 w 94779"/>
                <a:gd name="connsiteY10" fmla="*/ 102958 h 106552"/>
                <a:gd name="connsiteX11" fmla="*/ 94317 w 94779"/>
                <a:gd name="connsiteY11" fmla="*/ 93161 h 106552"/>
                <a:gd name="connsiteX12" fmla="*/ 78859 w 94779"/>
                <a:gd name="connsiteY12" fmla="*/ 75568 h 106552"/>
                <a:gd name="connsiteX13" fmla="*/ 69406 w 94779"/>
                <a:gd name="connsiteY13" fmla="*/ 82356 h 106552"/>
                <a:gd name="connsiteX14" fmla="*/ 56095 w 94779"/>
                <a:gd name="connsiteY14" fmla="*/ 85008 h 106552"/>
                <a:gd name="connsiteX15" fmla="*/ 44203 w 94779"/>
                <a:gd name="connsiteY15" fmla="*/ 82648 h 106552"/>
                <a:gd name="connsiteX16" fmla="*/ 34751 w 94779"/>
                <a:gd name="connsiteY16" fmla="*/ 76072 h 106552"/>
                <a:gd name="connsiteX17" fmla="*/ 28533 w 94779"/>
                <a:gd name="connsiteY17" fmla="*/ 66062 h 106552"/>
                <a:gd name="connsiteX18" fmla="*/ 26305 w 94779"/>
                <a:gd name="connsiteY18" fmla="*/ 53401 h 106552"/>
                <a:gd name="connsiteX19" fmla="*/ 28307 w 94779"/>
                <a:gd name="connsiteY19" fmla="*/ 40528 h 106552"/>
                <a:gd name="connsiteX20" fmla="*/ 34260 w 94779"/>
                <a:gd name="connsiteY20" fmla="*/ 30452 h 106552"/>
                <a:gd name="connsiteX21" fmla="*/ 43991 w 94779"/>
                <a:gd name="connsiteY21" fmla="*/ 23876 h 106552"/>
                <a:gd name="connsiteX22" fmla="*/ 57236 w 94779"/>
                <a:gd name="connsiteY22" fmla="*/ 21516 h 106552"/>
                <a:gd name="connsiteX23" fmla="*/ 65402 w 94779"/>
                <a:gd name="connsiteY23" fmla="*/ 22153 h 106552"/>
                <a:gd name="connsiteX24" fmla="*/ 72561 w 94779"/>
                <a:gd name="connsiteY24" fmla="*/ 24234 h 106552"/>
                <a:gd name="connsiteX25" fmla="*/ 72561 w 94779"/>
                <a:gd name="connsiteY25" fmla="*/ 42676 h 106552"/>
                <a:gd name="connsiteX26" fmla="*/ 53232 w 94779"/>
                <a:gd name="connsiteY26" fmla="*/ 42676 h 106552"/>
                <a:gd name="connsiteX27" fmla="*/ 53232 w 94779"/>
                <a:gd name="connsiteY27" fmla="*/ 62416 h 106552"/>
                <a:gd name="connsiteX28" fmla="*/ 95033 w 94779"/>
                <a:gd name="connsiteY28" fmla="*/ 62416 h 106552"/>
                <a:gd name="connsiteX29" fmla="*/ 95033 w 94779"/>
                <a:gd name="connsiteY29" fmla="*/ 8789 h 106552"/>
                <a:gd name="connsiteX30" fmla="*/ 77639 w 94779"/>
                <a:gd name="connsiteY30" fmla="*/ 2492 h 106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4779" h="106552">
                  <a:moveTo>
                    <a:pt x="77639" y="2492"/>
                  </a:moveTo>
                  <a:cubicBezTo>
                    <a:pt x="71010" y="874"/>
                    <a:pt x="63772" y="52"/>
                    <a:pt x="55950" y="52"/>
                  </a:cubicBezTo>
                  <a:cubicBezTo>
                    <a:pt x="47836" y="52"/>
                    <a:pt x="40359" y="1352"/>
                    <a:pt x="33544" y="3924"/>
                  </a:cubicBezTo>
                  <a:cubicBezTo>
                    <a:pt x="26716" y="6496"/>
                    <a:pt x="20843" y="10115"/>
                    <a:pt x="15925" y="14795"/>
                  </a:cubicBezTo>
                  <a:cubicBezTo>
                    <a:pt x="11006" y="19462"/>
                    <a:pt x="7175" y="25056"/>
                    <a:pt x="4404" y="31592"/>
                  </a:cubicBezTo>
                  <a:cubicBezTo>
                    <a:pt x="1633" y="38128"/>
                    <a:pt x="254" y="45394"/>
                    <a:pt x="254" y="53401"/>
                  </a:cubicBezTo>
                  <a:cubicBezTo>
                    <a:pt x="254" y="61502"/>
                    <a:pt x="1659" y="68846"/>
                    <a:pt x="4470" y="75422"/>
                  </a:cubicBezTo>
                  <a:cubicBezTo>
                    <a:pt x="7294" y="81998"/>
                    <a:pt x="11178" y="87606"/>
                    <a:pt x="16137" y="92233"/>
                  </a:cubicBezTo>
                  <a:cubicBezTo>
                    <a:pt x="21108" y="96847"/>
                    <a:pt x="26928" y="100400"/>
                    <a:pt x="33610" y="102879"/>
                  </a:cubicBezTo>
                  <a:cubicBezTo>
                    <a:pt x="40292" y="105358"/>
                    <a:pt x="47504" y="106604"/>
                    <a:pt x="55234" y="106604"/>
                  </a:cubicBezTo>
                  <a:cubicBezTo>
                    <a:pt x="63255" y="106604"/>
                    <a:pt x="70692" y="105385"/>
                    <a:pt x="77573" y="102958"/>
                  </a:cubicBezTo>
                  <a:cubicBezTo>
                    <a:pt x="84440" y="100532"/>
                    <a:pt x="90022" y="97258"/>
                    <a:pt x="94317" y="93161"/>
                  </a:cubicBezTo>
                  <a:lnTo>
                    <a:pt x="78859" y="75568"/>
                  </a:lnTo>
                  <a:cubicBezTo>
                    <a:pt x="76472" y="78339"/>
                    <a:pt x="73317" y="80593"/>
                    <a:pt x="69406" y="82356"/>
                  </a:cubicBezTo>
                  <a:cubicBezTo>
                    <a:pt x="65495" y="84119"/>
                    <a:pt x="61054" y="85008"/>
                    <a:pt x="56095" y="85008"/>
                  </a:cubicBezTo>
                  <a:cubicBezTo>
                    <a:pt x="51800" y="85008"/>
                    <a:pt x="47836" y="84225"/>
                    <a:pt x="44203" y="82648"/>
                  </a:cubicBezTo>
                  <a:cubicBezTo>
                    <a:pt x="40584" y="81070"/>
                    <a:pt x="37429" y="78883"/>
                    <a:pt x="34751" y="76072"/>
                  </a:cubicBezTo>
                  <a:cubicBezTo>
                    <a:pt x="32086" y="73261"/>
                    <a:pt x="30004" y="69920"/>
                    <a:pt x="28533" y="66062"/>
                  </a:cubicBezTo>
                  <a:cubicBezTo>
                    <a:pt x="27048" y="62204"/>
                    <a:pt x="26305" y="57975"/>
                    <a:pt x="26305" y="53401"/>
                  </a:cubicBezTo>
                  <a:cubicBezTo>
                    <a:pt x="26305" y="48735"/>
                    <a:pt x="26982" y="44439"/>
                    <a:pt x="28307" y="40528"/>
                  </a:cubicBezTo>
                  <a:cubicBezTo>
                    <a:pt x="29646" y="36617"/>
                    <a:pt x="31635" y="33263"/>
                    <a:pt x="34260" y="30452"/>
                  </a:cubicBezTo>
                  <a:cubicBezTo>
                    <a:pt x="36885" y="27642"/>
                    <a:pt x="40120" y="25441"/>
                    <a:pt x="43991" y="23876"/>
                  </a:cubicBezTo>
                  <a:cubicBezTo>
                    <a:pt x="47862" y="22299"/>
                    <a:pt x="52277" y="21516"/>
                    <a:pt x="57236" y="21516"/>
                  </a:cubicBezTo>
                  <a:cubicBezTo>
                    <a:pt x="60099" y="21516"/>
                    <a:pt x="62817" y="21729"/>
                    <a:pt x="65402" y="22153"/>
                  </a:cubicBezTo>
                  <a:cubicBezTo>
                    <a:pt x="67974" y="22577"/>
                    <a:pt x="70361" y="23280"/>
                    <a:pt x="72561" y="24234"/>
                  </a:cubicBezTo>
                  <a:lnTo>
                    <a:pt x="72561" y="42676"/>
                  </a:lnTo>
                  <a:lnTo>
                    <a:pt x="53232" y="42676"/>
                  </a:lnTo>
                  <a:lnTo>
                    <a:pt x="53232" y="62416"/>
                  </a:lnTo>
                  <a:lnTo>
                    <a:pt x="95033" y="62416"/>
                  </a:lnTo>
                  <a:lnTo>
                    <a:pt x="95033" y="8789"/>
                  </a:lnTo>
                  <a:cubicBezTo>
                    <a:pt x="90075" y="6204"/>
                    <a:pt x="84268" y="4109"/>
                    <a:pt x="77639" y="2492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9483AD1-E0E2-4023-8CFD-397BE66C0DE1}"/>
                </a:ext>
              </a:extLst>
            </p:cNvPr>
            <p:cNvSpPr/>
            <p:nvPr/>
          </p:nvSpPr>
          <p:spPr>
            <a:xfrm flipV="1">
              <a:off x="9056085" y="5757746"/>
              <a:ext cx="101527" cy="101248"/>
            </a:xfrm>
            <a:custGeom>
              <a:avLst/>
              <a:gdLst>
                <a:gd name="connsiteX0" fmla="*/ 62840 w 101527"/>
                <a:gd name="connsiteY0" fmla="*/ 42957 h 101248"/>
                <a:gd name="connsiteX1" fmla="*/ 62840 w 101527"/>
                <a:gd name="connsiteY1" fmla="*/ 56 h 101248"/>
                <a:gd name="connsiteX2" fmla="*/ 38353 w 101527"/>
                <a:gd name="connsiteY2" fmla="*/ 56 h 101248"/>
                <a:gd name="connsiteX3" fmla="*/ 38353 w 101527"/>
                <a:gd name="connsiteY3" fmla="*/ 42957 h 101248"/>
                <a:gd name="connsiteX4" fmla="*/ 263 w 101527"/>
                <a:gd name="connsiteY4" fmla="*/ 101305 h 101248"/>
                <a:gd name="connsiteX5" fmla="*/ 29908 w 101527"/>
                <a:gd name="connsiteY5" fmla="*/ 101305 h 101248"/>
                <a:gd name="connsiteX6" fmla="*/ 51531 w 101527"/>
                <a:gd name="connsiteY6" fmla="*/ 63838 h 101248"/>
                <a:gd name="connsiteX7" fmla="*/ 73154 w 101527"/>
                <a:gd name="connsiteY7" fmla="*/ 101305 h 101248"/>
                <a:gd name="connsiteX8" fmla="*/ 101791 w 101527"/>
                <a:gd name="connsiteY8" fmla="*/ 101305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527" h="101248">
                  <a:moveTo>
                    <a:pt x="62840" y="42957"/>
                  </a:moveTo>
                  <a:lnTo>
                    <a:pt x="62840" y="56"/>
                  </a:lnTo>
                  <a:lnTo>
                    <a:pt x="38353" y="56"/>
                  </a:lnTo>
                  <a:lnTo>
                    <a:pt x="38353" y="42957"/>
                  </a:lnTo>
                  <a:lnTo>
                    <a:pt x="263" y="101305"/>
                  </a:lnTo>
                  <a:lnTo>
                    <a:pt x="29908" y="101305"/>
                  </a:lnTo>
                  <a:lnTo>
                    <a:pt x="51531" y="63838"/>
                  </a:lnTo>
                  <a:lnTo>
                    <a:pt x="73154" y="101305"/>
                  </a:lnTo>
                  <a:lnTo>
                    <a:pt x="101791" y="101305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DDCC48F-38E2-42DD-9243-7FEC093F4B36}"/>
                </a:ext>
              </a:extLst>
            </p:cNvPr>
            <p:cNvSpPr/>
            <p:nvPr/>
          </p:nvSpPr>
          <p:spPr>
            <a:xfrm flipV="1">
              <a:off x="8121272" y="5588624"/>
              <a:ext cx="86917" cy="103966"/>
            </a:xfrm>
            <a:custGeom>
              <a:avLst/>
              <a:gdLst>
                <a:gd name="connsiteX0" fmla="*/ 84012 w 86917"/>
                <a:gd name="connsiteY0" fmla="*/ 24272 h 103966"/>
                <a:gd name="connsiteX1" fmla="*/ 75209 w 86917"/>
                <a:gd name="connsiteY1" fmla="*/ 11399 h 103966"/>
                <a:gd name="connsiteX2" fmla="*/ 61395 w 86917"/>
                <a:gd name="connsiteY2" fmla="*/ 3033 h 103966"/>
                <a:gd name="connsiteX3" fmla="*/ 43417 w 86917"/>
                <a:gd name="connsiteY3" fmla="*/ 37 h 103966"/>
                <a:gd name="connsiteX4" fmla="*/ 25374 w 86917"/>
                <a:gd name="connsiteY4" fmla="*/ 3033 h 103966"/>
                <a:gd name="connsiteX5" fmla="*/ 11771 w 86917"/>
                <a:gd name="connsiteY5" fmla="*/ 11399 h 103966"/>
                <a:gd name="connsiteX6" fmla="*/ 3180 w 86917"/>
                <a:gd name="connsiteY6" fmla="*/ 24272 h 103966"/>
                <a:gd name="connsiteX7" fmla="*/ 171 w 86917"/>
                <a:gd name="connsiteY7" fmla="*/ 40937 h 103966"/>
                <a:gd name="connsiteX8" fmla="*/ 171 w 86917"/>
                <a:gd name="connsiteY8" fmla="*/ 104004 h 103966"/>
                <a:gd name="connsiteX9" fmla="*/ 24525 w 86917"/>
                <a:gd name="connsiteY9" fmla="*/ 104004 h 103966"/>
                <a:gd name="connsiteX10" fmla="*/ 24525 w 86917"/>
                <a:gd name="connsiteY10" fmla="*/ 42939 h 103966"/>
                <a:gd name="connsiteX11" fmla="*/ 25599 w 86917"/>
                <a:gd name="connsiteY11" fmla="*/ 35064 h 103966"/>
                <a:gd name="connsiteX12" fmla="*/ 28887 w 86917"/>
                <a:gd name="connsiteY12" fmla="*/ 28422 h 103966"/>
                <a:gd name="connsiteX13" fmla="*/ 34760 w 86917"/>
                <a:gd name="connsiteY13" fmla="*/ 23768 h 103966"/>
                <a:gd name="connsiteX14" fmla="*/ 43563 w 86917"/>
                <a:gd name="connsiteY14" fmla="*/ 22058 h 103966"/>
                <a:gd name="connsiteX15" fmla="*/ 52366 w 86917"/>
                <a:gd name="connsiteY15" fmla="*/ 23768 h 103966"/>
                <a:gd name="connsiteX16" fmla="*/ 58306 w 86917"/>
                <a:gd name="connsiteY16" fmla="*/ 28422 h 103966"/>
                <a:gd name="connsiteX17" fmla="*/ 61607 w 86917"/>
                <a:gd name="connsiteY17" fmla="*/ 35064 h 103966"/>
                <a:gd name="connsiteX18" fmla="*/ 62601 w 86917"/>
                <a:gd name="connsiteY18" fmla="*/ 42939 h 103966"/>
                <a:gd name="connsiteX19" fmla="*/ 62601 w 86917"/>
                <a:gd name="connsiteY19" fmla="*/ 104004 h 103966"/>
                <a:gd name="connsiteX20" fmla="*/ 87088 w 86917"/>
                <a:gd name="connsiteY20" fmla="*/ 104004 h 103966"/>
                <a:gd name="connsiteX21" fmla="*/ 87088 w 86917"/>
                <a:gd name="connsiteY21" fmla="*/ 40937 h 103966"/>
                <a:gd name="connsiteX22" fmla="*/ 84012 w 86917"/>
                <a:gd name="connsiteY22" fmla="*/ 24272 h 10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6917" h="103966">
                  <a:moveTo>
                    <a:pt x="84012" y="24272"/>
                  </a:moveTo>
                  <a:cubicBezTo>
                    <a:pt x="81957" y="19261"/>
                    <a:pt x="79027" y="14979"/>
                    <a:pt x="75209" y="11399"/>
                  </a:cubicBezTo>
                  <a:cubicBezTo>
                    <a:pt x="71391" y="7819"/>
                    <a:pt x="66777" y="5035"/>
                    <a:pt x="61395" y="3033"/>
                  </a:cubicBezTo>
                  <a:cubicBezTo>
                    <a:pt x="55999" y="1031"/>
                    <a:pt x="50006" y="37"/>
                    <a:pt x="43417" y="37"/>
                  </a:cubicBezTo>
                  <a:cubicBezTo>
                    <a:pt x="36735" y="37"/>
                    <a:pt x="30716" y="1031"/>
                    <a:pt x="25374" y="3033"/>
                  </a:cubicBezTo>
                  <a:cubicBezTo>
                    <a:pt x="20031" y="5035"/>
                    <a:pt x="15497" y="7819"/>
                    <a:pt x="11771" y="11399"/>
                  </a:cubicBezTo>
                  <a:cubicBezTo>
                    <a:pt x="8046" y="14979"/>
                    <a:pt x="5195" y="19261"/>
                    <a:pt x="3180" y="24272"/>
                  </a:cubicBezTo>
                  <a:cubicBezTo>
                    <a:pt x="1178" y="29270"/>
                    <a:pt x="171" y="34825"/>
                    <a:pt x="171" y="40937"/>
                  </a:cubicBezTo>
                  <a:lnTo>
                    <a:pt x="171" y="104004"/>
                  </a:lnTo>
                  <a:lnTo>
                    <a:pt x="24525" y="104004"/>
                  </a:lnTo>
                  <a:lnTo>
                    <a:pt x="24525" y="42939"/>
                  </a:lnTo>
                  <a:cubicBezTo>
                    <a:pt x="24525" y="40168"/>
                    <a:pt x="24883" y="37543"/>
                    <a:pt x="25599" y="35064"/>
                  </a:cubicBezTo>
                  <a:cubicBezTo>
                    <a:pt x="26315" y="32585"/>
                    <a:pt x="27402" y="30371"/>
                    <a:pt x="28887" y="28422"/>
                  </a:cubicBezTo>
                  <a:cubicBezTo>
                    <a:pt x="30358" y="26460"/>
                    <a:pt x="32321" y="24922"/>
                    <a:pt x="34760" y="23768"/>
                  </a:cubicBezTo>
                  <a:cubicBezTo>
                    <a:pt x="37186" y="22628"/>
                    <a:pt x="40129" y="22058"/>
                    <a:pt x="43563" y="22058"/>
                  </a:cubicBezTo>
                  <a:cubicBezTo>
                    <a:pt x="46997" y="22058"/>
                    <a:pt x="49940" y="22628"/>
                    <a:pt x="52366" y="23768"/>
                  </a:cubicBezTo>
                  <a:cubicBezTo>
                    <a:pt x="54806" y="24922"/>
                    <a:pt x="56781" y="26460"/>
                    <a:pt x="58306" y="28422"/>
                  </a:cubicBezTo>
                  <a:cubicBezTo>
                    <a:pt x="59830" y="30371"/>
                    <a:pt x="60931" y="32585"/>
                    <a:pt x="61607" y="35064"/>
                  </a:cubicBezTo>
                  <a:cubicBezTo>
                    <a:pt x="62270" y="37543"/>
                    <a:pt x="62601" y="40168"/>
                    <a:pt x="62601" y="42939"/>
                  </a:cubicBezTo>
                  <a:lnTo>
                    <a:pt x="62601" y="104004"/>
                  </a:lnTo>
                  <a:lnTo>
                    <a:pt x="87088" y="104004"/>
                  </a:lnTo>
                  <a:lnTo>
                    <a:pt x="87088" y="40937"/>
                  </a:lnTo>
                  <a:cubicBezTo>
                    <a:pt x="87088" y="34825"/>
                    <a:pt x="86067" y="29270"/>
                    <a:pt x="84012" y="24272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94EA193-6F43-4787-9E7D-6FEE7A1E8004}"/>
                </a:ext>
              </a:extLst>
            </p:cNvPr>
            <p:cNvSpPr/>
            <p:nvPr/>
          </p:nvSpPr>
          <p:spPr>
            <a:xfrm flipV="1">
              <a:off x="8230940" y="5588632"/>
              <a:ext cx="92207" cy="101248"/>
            </a:xfrm>
            <a:custGeom>
              <a:avLst/>
              <a:gdLst>
                <a:gd name="connsiteX0" fmla="*/ 64613 w 92207"/>
                <a:gd name="connsiteY0" fmla="*/ 35 h 101248"/>
                <a:gd name="connsiteX1" fmla="*/ 23806 w 92207"/>
                <a:gd name="connsiteY1" fmla="*/ 66244 h 101248"/>
                <a:gd name="connsiteX2" fmla="*/ 23381 w 92207"/>
                <a:gd name="connsiteY2" fmla="*/ 66244 h 101248"/>
                <a:gd name="connsiteX3" fmla="*/ 23951 w 92207"/>
                <a:gd name="connsiteY3" fmla="*/ 35 h 101248"/>
                <a:gd name="connsiteX4" fmla="*/ 180 w 92207"/>
                <a:gd name="connsiteY4" fmla="*/ 35 h 101248"/>
                <a:gd name="connsiteX5" fmla="*/ 180 w 92207"/>
                <a:gd name="connsiteY5" fmla="*/ 101284 h 101248"/>
                <a:gd name="connsiteX6" fmla="*/ 28101 w 92207"/>
                <a:gd name="connsiteY6" fmla="*/ 101284 h 101248"/>
                <a:gd name="connsiteX7" fmla="*/ 68762 w 92207"/>
                <a:gd name="connsiteY7" fmla="*/ 35221 h 101248"/>
                <a:gd name="connsiteX8" fmla="*/ 69200 w 92207"/>
                <a:gd name="connsiteY8" fmla="*/ 35221 h 101248"/>
                <a:gd name="connsiteX9" fmla="*/ 68617 w 92207"/>
                <a:gd name="connsiteY9" fmla="*/ 101284 h 101248"/>
                <a:gd name="connsiteX10" fmla="*/ 92388 w 92207"/>
                <a:gd name="connsiteY10" fmla="*/ 101284 h 101248"/>
                <a:gd name="connsiteX11" fmla="*/ 92388 w 92207"/>
                <a:gd name="connsiteY11" fmla="*/ 35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07" h="101248">
                  <a:moveTo>
                    <a:pt x="64613" y="35"/>
                  </a:moveTo>
                  <a:lnTo>
                    <a:pt x="23806" y="66244"/>
                  </a:lnTo>
                  <a:lnTo>
                    <a:pt x="23381" y="66244"/>
                  </a:lnTo>
                  <a:lnTo>
                    <a:pt x="23951" y="35"/>
                  </a:lnTo>
                  <a:lnTo>
                    <a:pt x="180" y="35"/>
                  </a:lnTo>
                  <a:lnTo>
                    <a:pt x="180" y="101284"/>
                  </a:lnTo>
                  <a:lnTo>
                    <a:pt x="28101" y="101284"/>
                  </a:lnTo>
                  <a:lnTo>
                    <a:pt x="68762" y="35221"/>
                  </a:lnTo>
                  <a:lnTo>
                    <a:pt x="69200" y="35221"/>
                  </a:lnTo>
                  <a:lnTo>
                    <a:pt x="68617" y="101284"/>
                  </a:lnTo>
                  <a:lnTo>
                    <a:pt x="92388" y="101284"/>
                  </a:lnTo>
                  <a:lnTo>
                    <a:pt x="92388" y="35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8C3A00D-C5E5-4B61-A748-F8A8E35798CE}"/>
                </a:ext>
              </a:extLst>
            </p:cNvPr>
            <p:cNvSpPr/>
            <p:nvPr/>
          </p:nvSpPr>
          <p:spPr>
            <a:xfrm flipV="1">
              <a:off x="8346679" y="5588630"/>
              <a:ext cx="24632" cy="101248"/>
            </a:xfrm>
            <a:custGeom>
              <a:avLst/>
              <a:gdLst>
                <a:gd name="connsiteX0" fmla="*/ 47 w 24632"/>
                <a:gd name="connsiteY0" fmla="*/ 101256 h 101248"/>
                <a:gd name="connsiteX1" fmla="*/ 24680 w 24632"/>
                <a:gd name="connsiteY1" fmla="*/ 101256 h 101248"/>
                <a:gd name="connsiteX2" fmla="*/ 24680 w 24632"/>
                <a:gd name="connsiteY2" fmla="*/ 7 h 101248"/>
                <a:gd name="connsiteX3" fmla="*/ 47 w 24632"/>
                <a:gd name="connsiteY3" fmla="*/ 7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" h="101248">
                  <a:moveTo>
                    <a:pt x="47" y="101256"/>
                  </a:moveTo>
                  <a:lnTo>
                    <a:pt x="24680" y="101256"/>
                  </a:lnTo>
                  <a:lnTo>
                    <a:pt x="24680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D6206F5-FD44-495E-A61F-9FD0E5DBD34F}"/>
                </a:ext>
              </a:extLst>
            </p:cNvPr>
            <p:cNvSpPr/>
            <p:nvPr/>
          </p:nvSpPr>
          <p:spPr>
            <a:xfrm flipV="1">
              <a:off x="8382992" y="5588632"/>
              <a:ext cx="101938" cy="101248"/>
            </a:xfrm>
            <a:custGeom>
              <a:avLst/>
              <a:gdLst>
                <a:gd name="connsiteX0" fmla="*/ 63050 w 101938"/>
                <a:gd name="connsiteY0" fmla="*/ 35 h 101248"/>
                <a:gd name="connsiteX1" fmla="*/ 38563 w 101938"/>
                <a:gd name="connsiteY1" fmla="*/ 35 h 101248"/>
                <a:gd name="connsiteX2" fmla="*/ 196 w 101938"/>
                <a:gd name="connsiteY2" fmla="*/ 101284 h 101248"/>
                <a:gd name="connsiteX3" fmla="*/ 27679 w 101938"/>
                <a:gd name="connsiteY3" fmla="*/ 101284 h 101248"/>
                <a:gd name="connsiteX4" fmla="*/ 51171 w 101938"/>
                <a:gd name="connsiteY4" fmla="*/ 29494 h 101248"/>
                <a:gd name="connsiteX5" fmla="*/ 51742 w 101938"/>
                <a:gd name="connsiteY5" fmla="*/ 29494 h 101248"/>
                <a:gd name="connsiteX6" fmla="*/ 75075 w 101938"/>
                <a:gd name="connsiteY6" fmla="*/ 101284 h 101248"/>
                <a:gd name="connsiteX7" fmla="*/ 102134 w 101938"/>
                <a:gd name="connsiteY7" fmla="*/ 101284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8" h="101248">
                  <a:moveTo>
                    <a:pt x="63050" y="35"/>
                  </a:moveTo>
                  <a:lnTo>
                    <a:pt x="38563" y="35"/>
                  </a:lnTo>
                  <a:lnTo>
                    <a:pt x="196" y="101284"/>
                  </a:lnTo>
                  <a:lnTo>
                    <a:pt x="27679" y="101284"/>
                  </a:lnTo>
                  <a:lnTo>
                    <a:pt x="51171" y="29494"/>
                  </a:lnTo>
                  <a:lnTo>
                    <a:pt x="51742" y="29494"/>
                  </a:lnTo>
                  <a:lnTo>
                    <a:pt x="75075" y="101284"/>
                  </a:lnTo>
                  <a:lnTo>
                    <a:pt x="102134" y="101284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FE9ECA0-30CB-4A91-8855-72B28D717676}"/>
                </a:ext>
              </a:extLst>
            </p:cNvPr>
            <p:cNvSpPr/>
            <p:nvPr/>
          </p:nvSpPr>
          <p:spPr>
            <a:xfrm flipV="1">
              <a:off x="8496624" y="5588632"/>
              <a:ext cx="70729" cy="101248"/>
            </a:xfrm>
            <a:custGeom>
              <a:avLst/>
              <a:gdLst>
                <a:gd name="connsiteX0" fmla="*/ 202 w 70729"/>
                <a:gd name="connsiteY0" fmla="*/ 35 h 101248"/>
                <a:gd name="connsiteX1" fmla="*/ 202 w 70729"/>
                <a:gd name="connsiteY1" fmla="*/ 101284 h 101248"/>
                <a:gd name="connsiteX2" fmla="*/ 68360 w 70729"/>
                <a:gd name="connsiteY2" fmla="*/ 101284 h 101248"/>
                <a:gd name="connsiteX3" fmla="*/ 68360 w 70729"/>
                <a:gd name="connsiteY3" fmla="*/ 80695 h 101248"/>
                <a:gd name="connsiteX4" fmla="*/ 23827 w 70729"/>
                <a:gd name="connsiteY4" fmla="*/ 80695 h 101248"/>
                <a:gd name="connsiteX5" fmla="*/ 23827 w 70729"/>
                <a:gd name="connsiteY5" fmla="*/ 61538 h 101248"/>
                <a:gd name="connsiteX6" fmla="*/ 65920 w 70729"/>
                <a:gd name="connsiteY6" fmla="*/ 61538 h 101248"/>
                <a:gd name="connsiteX7" fmla="*/ 65920 w 70729"/>
                <a:gd name="connsiteY7" fmla="*/ 41943 h 101248"/>
                <a:gd name="connsiteX8" fmla="*/ 23827 w 70729"/>
                <a:gd name="connsiteY8" fmla="*/ 41943 h 101248"/>
                <a:gd name="connsiteX9" fmla="*/ 23827 w 70729"/>
                <a:gd name="connsiteY9" fmla="*/ 20916 h 101248"/>
                <a:gd name="connsiteX10" fmla="*/ 70932 w 70729"/>
                <a:gd name="connsiteY10" fmla="*/ 20916 h 101248"/>
                <a:gd name="connsiteX11" fmla="*/ 70932 w 70729"/>
                <a:gd name="connsiteY11" fmla="*/ 35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729" h="101248">
                  <a:moveTo>
                    <a:pt x="202" y="35"/>
                  </a:moveTo>
                  <a:lnTo>
                    <a:pt x="202" y="101284"/>
                  </a:lnTo>
                  <a:lnTo>
                    <a:pt x="68360" y="101284"/>
                  </a:lnTo>
                  <a:lnTo>
                    <a:pt x="68360" y="80695"/>
                  </a:lnTo>
                  <a:lnTo>
                    <a:pt x="23827" y="80695"/>
                  </a:lnTo>
                  <a:lnTo>
                    <a:pt x="23827" y="61538"/>
                  </a:lnTo>
                  <a:lnTo>
                    <a:pt x="65920" y="61538"/>
                  </a:lnTo>
                  <a:lnTo>
                    <a:pt x="65920" y="41943"/>
                  </a:lnTo>
                  <a:lnTo>
                    <a:pt x="23827" y="41943"/>
                  </a:lnTo>
                  <a:lnTo>
                    <a:pt x="23827" y="20916"/>
                  </a:lnTo>
                  <a:lnTo>
                    <a:pt x="70932" y="20916"/>
                  </a:lnTo>
                  <a:lnTo>
                    <a:pt x="70932" y="35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3F2B58D-697D-492D-BA7E-30596D98242F}"/>
                </a:ext>
              </a:extLst>
            </p:cNvPr>
            <p:cNvSpPr/>
            <p:nvPr/>
          </p:nvSpPr>
          <p:spPr>
            <a:xfrm flipV="1">
              <a:off x="8587068" y="5588627"/>
              <a:ext cx="82913" cy="101248"/>
            </a:xfrm>
            <a:custGeom>
              <a:avLst/>
              <a:gdLst>
                <a:gd name="connsiteX0" fmla="*/ 53485 w 82913"/>
                <a:gd name="connsiteY0" fmla="*/ 70253 h 101248"/>
                <a:gd name="connsiteX1" fmla="*/ 51973 w 82913"/>
                <a:gd name="connsiteY1" fmla="*/ 76047 h 101248"/>
                <a:gd name="connsiteX2" fmla="*/ 48089 w 82913"/>
                <a:gd name="connsiteY2" fmla="*/ 79481 h 101248"/>
                <a:gd name="connsiteX3" fmla="*/ 42759 w 82913"/>
                <a:gd name="connsiteY3" fmla="*/ 81125 h 101248"/>
                <a:gd name="connsiteX4" fmla="*/ 37085 w 82913"/>
                <a:gd name="connsiteY4" fmla="*/ 81549 h 101248"/>
                <a:gd name="connsiteX5" fmla="*/ 23986 w 82913"/>
                <a:gd name="connsiteY5" fmla="*/ 81549 h 101248"/>
                <a:gd name="connsiteX6" fmla="*/ 23986 w 82913"/>
                <a:gd name="connsiteY6" fmla="*/ 57950 h 101248"/>
                <a:gd name="connsiteX7" fmla="*/ 35640 w 82913"/>
                <a:gd name="connsiteY7" fmla="*/ 57950 h 101248"/>
                <a:gd name="connsiteX8" fmla="*/ 41831 w 82913"/>
                <a:gd name="connsiteY8" fmla="*/ 58454 h 101248"/>
                <a:gd name="connsiteX9" fmla="*/ 47585 w 82913"/>
                <a:gd name="connsiteY9" fmla="*/ 60244 h 101248"/>
                <a:gd name="connsiteX10" fmla="*/ 51827 w 82913"/>
                <a:gd name="connsiteY10" fmla="*/ 63956 h 101248"/>
                <a:gd name="connsiteX11" fmla="*/ 53485 w 82913"/>
                <a:gd name="connsiteY11" fmla="*/ 70253 h 101248"/>
                <a:gd name="connsiteX12" fmla="*/ 54492 w 82913"/>
                <a:gd name="connsiteY12" fmla="*/ 41 h 101248"/>
                <a:gd name="connsiteX13" fmla="*/ 32484 w 82913"/>
                <a:gd name="connsiteY13" fmla="*/ 40225 h 101248"/>
                <a:gd name="connsiteX14" fmla="*/ 24132 w 82913"/>
                <a:gd name="connsiteY14" fmla="*/ 40225 h 101248"/>
                <a:gd name="connsiteX15" fmla="*/ 24132 w 82913"/>
                <a:gd name="connsiteY15" fmla="*/ 41 h 101248"/>
                <a:gd name="connsiteX16" fmla="*/ 215 w 82913"/>
                <a:gd name="connsiteY16" fmla="*/ 41 h 101248"/>
                <a:gd name="connsiteX17" fmla="*/ 215 w 82913"/>
                <a:gd name="connsiteY17" fmla="*/ 101290 h 101248"/>
                <a:gd name="connsiteX18" fmla="*/ 38875 w 82913"/>
                <a:gd name="connsiteY18" fmla="*/ 101290 h 101248"/>
                <a:gd name="connsiteX19" fmla="*/ 53127 w 82913"/>
                <a:gd name="connsiteY19" fmla="*/ 99791 h 101248"/>
                <a:gd name="connsiteX20" fmla="*/ 65589 w 82913"/>
                <a:gd name="connsiteY20" fmla="*/ 94714 h 101248"/>
                <a:gd name="connsiteX21" fmla="*/ 74392 w 82913"/>
                <a:gd name="connsiteY21" fmla="*/ 85274 h 101248"/>
                <a:gd name="connsiteX22" fmla="*/ 77680 w 82913"/>
                <a:gd name="connsiteY22" fmla="*/ 70691 h 101248"/>
                <a:gd name="connsiteX23" fmla="*/ 72098 w 82913"/>
                <a:gd name="connsiteY23" fmla="*/ 53376 h 101248"/>
                <a:gd name="connsiteX24" fmla="*/ 56640 w 82913"/>
                <a:gd name="connsiteY24" fmla="*/ 43367 h 101248"/>
                <a:gd name="connsiteX25" fmla="*/ 83129 w 82913"/>
                <a:gd name="connsiteY25" fmla="*/ 41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2913" h="101248">
                  <a:moveTo>
                    <a:pt x="53485" y="70253"/>
                  </a:moveTo>
                  <a:cubicBezTo>
                    <a:pt x="53485" y="72640"/>
                    <a:pt x="52981" y="74562"/>
                    <a:pt x="51973" y="76047"/>
                  </a:cubicBezTo>
                  <a:cubicBezTo>
                    <a:pt x="50966" y="77519"/>
                    <a:pt x="49666" y="78672"/>
                    <a:pt x="48089" y="79481"/>
                  </a:cubicBezTo>
                  <a:cubicBezTo>
                    <a:pt x="46498" y="80289"/>
                    <a:pt x="44735" y="80833"/>
                    <a:pt x="42759" y="81125"/>
                  </a:cubicBezTo>
                  <a:cubicBezTo>
                    <a:pt x="40797" y="81403"/>
                    <a:pt x="38901" y="81549"/>
                    <a:pt x="37085" y="81549"/>
                  </a:cubicBezTo>
                  <a:lnTo>
                    <a:pt x="23986" y="81549"/>
                  </a:lnTo>
                  <a:lnTo>
                    <a:pt x="23986" y="57950"/>
                  </a:lnTo>
                  <a:lnTo>
                    <a:pt x="35640" y="57950"/>
                  </a:lnTo>
                  <a:cubicBezTo>
                    <a:pt x="37655" y="57950"/>
                    <a:pt x="39723" y="58123"/>
                    <a:pt x="41831" y="58454"/>
                  </a:cubicBezTo>
                  <a:cubicBezTo>
                    <a:pt x="43939" y="58785"/>
                    <a:pt x="45861" y="59382"/>
                    <a:pt x="47585" y="60244"/>
                  </a:cubicBezTo>
                  <a:cubicBezTo>
                    <a:pt x="49308" y="61106"/>
                    <a:pt x="50727" y="62338"/>
                    <a:pt x="51827" y="63956"/>
                  </a:cubicBezTo>
                  <a:cubicBezTo>
                    <a:pt x="52928" y="65587"/>
                    <a:pt x="53485" y="67681"/>
                    <a:pt x="53485" y="70253"/>
                  </a:cubicBezTo>
                  <a:moveTo>
                    <a:pt x="54492" y="41"/>
                  </a:moveTo>
                  <a:lnTo>
                    <a:pt x="32484" y="40225"/>
                  </a:lnTo>
                  <a:lnTo>
                    <a:pt x="24132" y="40225"/>
                  </a:lnTo>
                  <a:lnTo>
                    <a:pt x="24132" y="41"/>
                  </a:lnTo>
                  <a:lnTo>
                    <a:pt x="215" y="41"/>
                  </a:lnTo>
                  <a:lnTo>
                    <a:pt x="215" y="101290"/>
                  </a:lnTo>
                  <a:lnTo>
                    <a:pt x="38875" y="101290"/>
                  </a:lnTo>
                  <a:cubicBezTo>
                    <a:pt x="43753" y="101290"/>
                    <a:pt x="48500" y="100786"/>
                    <a:pt x="53127" y="99791"/>
                  </a:cubicBezTo>
                  <a:cubicBezTo>
                    <a:pt x="57754" y="98784"/>
                    <a:pt x="61903" y="97087"/>
                    <a:pt x="65589" y="94714"/>
                  </a:cubicBezTo>
                  <a:cubicBezTo>
                    <a:pt x="69261" y="92327"/>
                    <a:pt x="72191" y="89185"/>
                    <a:pt x="74392" y="85274"/>
                  </a:cubicBezTo>
                  <a:cubicBezTo>
                    <a:pt x="76579" y="81363"/>
                    <a:pt x="77680" y="76498"/>
                    <a:pt x="77680" y="70691"/>
                  </a:cubicBezTo>
                  <a:cubicBezTo>
                    <a:pt x="77680" y="63823"/>
                    <a:pt x="75824" y="58056"/>
                    <a:pt x="72098" y="53376"/>
                  </a:cubicBezTo>
                  <a:cubicBezTo>
                    <a:pt x="68373" y="48710"/>
                    <a:pt x="63216" y="45369"/>
                    <a:pt x="56640" y="43367"/>
                  </a:cubicBezTo>
                  <a:lnTo>
                    <a:pt x="83129" y="41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FA79287-8D08-4B7B-A12B-D1DE81FCA736}"/>
                </a:ext>
              </a:extLst>
            </p:cNvPr>
            <p:cNvSpPr/>
            <p:nvPr/>
          </p:nvSpPr>
          <p:spPr>
            <a:xfrm flipV="1">
              <a:off x="8676557" y="5586053"/>
              <a:ext cx="77464" cy="106406"/>
            </a:xfrm>
            <a:custGeom>
              <a:avLst/>
              <a:gdLst>
                <a:gd name="connsiteX0" fmla="*/ 62085 w 77464"/>
                <a:gd name="connsiteY0" fmla="*/ 77559 h 106406"/>
                <a:gd name="connsiteX1" fmla="*/ 53852 w 77464"/>
                <a:gd name="connsiteY1" fmla="*/ 83922 h 106406"/>
                <a:gd name="connsiteX2" fmla="*/ 44041 w 77464"/>
                <a:gd name="connsiteY2" fmla="*/ 86282 h 106406"/>
                <a:gd name="connsiteX3" fmla="*/ 39110 w 77464"/>
                <a:gd name="connsiteY3" fmla="*/ 85858 h 106406"/>
                <a:gd name="connsiteX4" fmla="*/ 34589 w 77464"/>
                <a:gd name="connsiteY4" fmla="*/ 84214 h 106406"/>
                <a:gd name="connsiteX5" fmla="*/ 31235 w 77464"/>
                <a:gd name="connsiteY5" fmla="*/ 81059 h 106406"/>
                <a:gd name="connsiteX6" fmla="*/ 29869 w 77464"/>
                <a:gd name="connsiteY6" fmla="*/ 76127 h 106406"/>
                <a:gd name="connsiteX7" fmla="*/ 30943 w 77464"/>
                <a:gd name="connsiteY7" fmla="*/ 71831 h 106406"/>
                <a:gd name="connsiteX8" fmla="*/ 34098 w 77464"/>
                <a:gd name="connsiteY8" fmla="*/ 68835 h 106406"/>
                <a:gd name="connsiteX9" fmla="*/ 39030 w 77464"/>
                <a:gd name="connsiteY9" fmla="*/ 66475 h 106406"/>
                <a:gd name="connsiteX10" fmla="*/ 45473 w 77464"/>
                <a:gd name="connsiteY10" fmla="*/ 64261 h 106406"/>
                <a:gd name="connsiteX11" fmla="*/ 56212 w 77464"/>
                <a:gd name="connsiteY11" fmla="*/ 60470 h 106406"/>
                <a:gd name="connsiteX12" fmla="*/ 66381 w 77464"/>
                <a:gd name="connsiteY12" fmla="*/ 54968 h 106406"/>
                <a:gd name="connsiteX13" fmla="*/ 73964 w 77464"/>
                <a:gd name="connsiteY13" fmla="*/ 46456 h 106406"/>
                <a:gd name="connsiteX14" fmla="*/ 76974 w 77464"/>
                <a:gd name="connsiteY14" fmla="*/ 33795 h 106406"/>
                <a:gd name="connsiteX15" fmla="*/ 73752 w 77464"/>
                <a:gd name="connsiteY15" fmla="*/ 18708 h 106406"/>
                <a:gd name="connsiteX16" fmla="*/ 65095 w 77464"/>
                <a:gd name="connsiteY16" fmla="*/ 8194 h 106406"/>
                <a:gd name="connsiteX17" fmla="*/ 52632 w 77464"/>
                <a:gd name="connsiteY17" fmla="*/ 2043 h 106406"/>
                <a:gd name="connsiteX18" fmla="*/ 38168 w 77464"/>
                <a:gd name="connsiteY18" fmla="*/ 41 h 106406"/>
                <a:gd name="connsiteX19" fmla="*/ 17128 w 77464"/>
                <a:gd name="connsiteY19" fmla="*/ 3833 h 106406"/>
                <a:gd name="connsiteX20" fmla="*/ 225 w 77464"/>
                <a:gd name="connsiteY20" fmla="*/ 14638 h 106406"/>
                <a:gd name="connsiteX21" fmla="*/ 16267 w 77464"/>
                <a:gd name="connsiteY21" fmla="*/ 30931 h 106406"/>
                <a:gd name="connsiteX22" fmla="*/ 26077 w 77464"/>
                <a:gd name="connsiteY22" fmla="*/ 23282 h 106406"/>
                <a:gd name="connsiteX23" fmla="*/ 38168 w 77464"/>
                <a:gd name="connsiteY23" fmla="*/ 20206 h 106406"/>
                <a:gd name="connsiteX24" fmla="*/ 43471 w 77464"/>
                <a:gd name="connsiteY24" fmla="*/ 20776 h 106406"/>
                <a:gd name="connsiteX25" fmla="*/ 47979 w 77464"/>
                <a:gd name="connsiteY25" fmla="*/ 22645 h 106406"/>
                <a:gd name="connsiteX26" fmla="*/ 51055 w 77464"/>
                <a:gd name="connsiteY26" fmla="*/ 26079 h 106406"/>
                <a:gd name="connsiteX27" fmla="*/ 52208 w 77464"/>
                <a:gd name="connsiteY27" fmla="*/ 31223 h 106406"/>
                <a:gd name="connsiteX28" fmla="*/ 50776 w 77464"/>
                <a:gd name="connsiteY28" fmla="*/ 36089 h 106406"/>
                <a:gd name="connsiteX29" fmla="*/ 46693 w 77464"/>
                <a:gd name="connsiteY29" fmla="*/ 39734 h 106406"/>
                <a:gd name="connsiteX30" fmla="*/ 40104 w 77464"/>
                <a:gd name="connsiteY30" fmla="*/ 42731 h 106406"/>
                <a:gd name="connsiteX31" fmla="*/ 31155 w 77464"/>
                <a:gd name="connsiteY31" fmla="*/ 45661 h 106406"/>
                <a:gd name="connsiteX32" fmla="*/ 21636 w 77464"/>
                <a:gd name="connsiteY32" fmla="*/ 49386 h 106406"/>
                <a:gd name="connsiteX33" fmla="*/ 13337 w 77464"/>
                <a:gd name="connsiteY33" fmla="*/ 54888 h 106406"/>
                <a:gd name="connsiteX34" fmla="*/ 7463 w 77464"/>
                <a:gd name="connsiteY34" fmla="*/ 63042 h 106406"/>
                <a:gd name="connsiteX35" fmla="*/ 5236 w 77464"/>
                <a:gd name="connsiteY35" fmla="*/ 74695 h 106406"/>
                <a:gd name="connsiteX36" fmla="*/ 8683 w 77464"/>
                <a:gd name="connsiteY36" fmla="*/ 89146 h 106406"/>
                <a:gd name="connsiteX37" fmla="*/ 17698 w 77464"/>
                <a:gd name="connsiteY37" fmla="*/ 99010 h 106406"/>
                <a:gd name="connsiteX38" fmla="*/ 30293 w 77464"/>
                <a:gd name="connsiteY38" fmla="*/ 104657 h 106406"/>
                <a:gd name="connsiteX39" fmla="*/ 44479 w 77464"/>
                <a:gd name="connsiteY39" fmla="*/ 106447 h 106406"/>
                <a:gd name="connsiteX40" fmla="*/ 62019 w 77464"/>
                <a:gd name="connsiteY40" fmla="*/ 103305 h 106406"/>
                <a:gd name="connsiteX41" fmla="*/ 77689 w 77464"/>
                <a:gd name="connsiteY41" fmla="*/ 93998 h 106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7464" h="106406">
                  <a:moveTo>
                    <a:pt x="62085" y="77559"/>
                  </a:moveTo>
                  <a:cubicBezTo>
                    <a:pt x="59990" y="80223"/>
                    <a:pt x="57246" y="82345"/>
                    <a:pt x="53852" y="83922"/>
                  </a:cubicBezTo>
                  <a:cubicBezTo>
                    <a:pt x="50458" y="85500"/>
                    <a:pt x="47197" y="86282"/>
                    <a:pt x="44041" y="86282"/>
                  </a:cubicBezTo>
                  <a:cubicBezTo>
                    <a:pt x="42424" y="86282"/>
                    <a:pt x="40780" y="86136"/>
                    <a:pt x="39110" y="85858"/>
                  </a:cubicBezTo>
                  <a:cubicBezTo>
                    <a:pt x="37439" y="85566"/>
                    <a:pt x="35928" y="85010"/>
                    <a:pt x="34589" y="84214"/>
                  </a:cubicBezTo>
                  <a:cubicBezTo>
                    <a:pt x="33263" y="83392"/>
                    <a:pt x="32136" y="82345"/>
                    <a:pt x="31235" y="81059"/>
                  </a:cubicBezTo>
                  <a:cubicBezTo>
                    <a:pt x="30320" y="79773"/>
                    <a:pt x="29869" y="78129"/>
                    <a:pt x="29869" y="76127"/>
                  </a:cubicBezTo>
                  <a:cubicBezTo>
                    <a:pt x="29869" y="74417"/>
                    <a:pt x="30227" y="72985"/>
                    <a:pt x="30943" y="71831"/>
                  </a:cubicBezTo>
                  <a:cubicBezTo>
                    <a:pt x="31659" y="70691"/>
                    <a:pt x="32706" y="69697"/>
                    <a:pt x="34098" y="68835"/>
                  </a:cubicBezTo>
                  <a:cubicBezTo>
                    <a:pt x="35477" y="67973"/>
                    <a:pt x="37121" y="67191"/>
                    <a:pt x="39030" y="66475"/>
                  </a:cubicBezTo>
                  <a:cubicBezTo>
                    <a:pt x="40939" y="65759"/>
                    <a:pt x="43087" y="65017"/>
                    <a:pt x="45473" y="64261"/>
                  </a:cubicBezTo>
                  <a:cubicBezTo>
                    <a:pt x="48907" y="63121"/>
                    <a:pt x="52487" y="61848"/>
                    <a:pt x="56212" y="60470"/>
                  </a:cubicBezTo>
                  <a:cubicBezTo>
                    <a:pt x="59937" y="59077"/>
                    <a:pt x="63331" y="57248"/>
                    <a:pt x="66381" y="54968"/>
                  </a:cubicBezTo>
                  <a:cubicBezTo>
                    <a:pt x="69430" y="52674"/>
                    <a:pt x="71962" y="49837"/>
                    <a:pt x="73964" y="46456"/>
                  </a:cubicBezTo>
                  <a:cubicBezTo>
                    <a:pt x="75979" y="43062"/>
                    <a:pt x="76974" y="38846"/>
                    <a:pt x="76974" y="33795"/>
                  </a:cubicBezTo>
                  <a:cubicBezTo>
                    <a:pt x="76974" y="27975"/>
                    <a:pt x="75900" y="22950"/>
                    <a:pt x="73752" y="18708"/>
                  </a:cubicBezTo>
                  <a:cubicBezTo>
                    <a:pt x="71604" y="14465"/>
                    <a:pt x="68714" y="10965"/>
                    <a:pt x="65095" y="8194"/>
                  </a:cubicBezTo>
                  <a:cubicBezTo>
                    <a:pt x="61462" y="5424"/>
                    <a:pt x="57312" y="3382"/>
                    <a:pt x="52632" y="2043"/>
                  </a:cubicBezTo>
                  <a:cubicBezTo>
                    <a:pt x="47952" y="717"/>
                    <a:pt x="43140" y="41"/>
                    <a:pt x="38168" y="41"/>
                  </a:cubicBezTo>
                  <a:cubicBezTo>
                    <a:pt x="30916" y="41"/>
                    <a:pt x="23903" y="1314"/>
                    <a:pt x="17128" y="3833"/>
                  </a:cubicBezTo>
                  <a:cubicBezTo>
                    <a:pt x="10340" y="6365"/>
                    <a:pt x="4719" y="9958"/>
                    <a:pt x="225" y="14638"/>
                  </a:cubicBezTo>
                  <a:lnTo>
                    <a:pt x="16267" y="30931"/>
                  </a:lnTo>
                  <a:cubicBezTo>
                    <a:pt x="18746" y="27882"/>
                    <a:pt x="22020" y="25337"/>
                    <a:pt x="26077" y="23282"/>
                  </a:cubicBezTo>
                  <a:cubicBezTo>
                    <a:pt x="30134" y="21227"/>
                    <a:pt x="34164" y="20206"/>
                    <a:pt x="38168" y="20206"/>
                  </a:cubicBezTo>
                  <a:cubicBezTo>
                    <a:pt x="39985" y="20206"/>
                    <a:pt x="41748" y="20405"/>
                    <a:pt x="43471" y="20776"/>
                  </a:cubicBezTo>
                  <a:cubicBezTo>
                    <a:pt x="45195" y="21160"/>
                    <a:pt x="46693" y="21784"/>
                    <a:pt x="47979" y="22645"/>
                  </a:cubicBezTo>
                  <a:cubicBezTo>
                    <a:pt x="49265" y="23494"/>
                    <a:pt x="50299" y="24647"/>
                    <a:pt x="51055" y="26079"/>
                  </a:cubicBezTo>
                  <a:cubicBezTo>
                    <a:pt x="51824" y="27498"/>
                    <a:pt x="52208" y="29221"/>
                    <a:pt x="52208" y="31223"/>
                  </a:cubicBezTo>
                  <a:cubicBezTo>
                    <a:pt x="52208" y="33132"/>
                    <a:pt x="51731" y="34750"/>
                    <a:pt x="50776" y="36089"/>
                  </a:cubicBezTo>
                  <a:cubicBezTo>
                    <a:pt x="49822" y="37414"/>
                    <a:pt x="48456" y="38634"/>
                    <a:pt x="46693" y="39734"/>
                  </a:cubicBezTo>
                  <a:cubicBezTo>
                    <a:pt x="44930" y="40822"/>
                    <a:pt x="42729" y="41829"/>
                    <a:pt x="40104" y="42731"/>
                  </a:cubicBezTo>
                  <a:cubicBezTo>
                    <a:pt x="37479" y="43646"/>
                    <a:pt x="34496" y="44613"/>
                    <a:pt x="31155" y="45661"/>
                  </a:cubicBezTo>
                  <a:cubicBezTo>
                    <a:pt x="27907" y="46708"/>
                    <a:pt x="24738" y="47954"/>
                    <a:pt x="21636" y="49386"/>
                  </a:cubicBezTo>
                  <a:cubicBezTo>
                    <a:pt x="18534" y="50818"/>
                    <a:pt x="15763" y="52647"/>
                    <a:pt x="13337" y="54888"/>
                  </a:cubicBezTo>
                  <a:cubicBezTo>
                    <a:pt x="10897" y="57129"/>
                    <a:pt x="8935" y="59846"/>
                    <a:pt x="7463" y="63042"/>
                  </a:cubicBezTo>
                  <a:cubicBezTo>
                    <a:pt x="5979" y="66237"/>
                    <a:pt x="5236" y="70121"/>
                    <a:pt x="5236" y="74695"/>
                  </a:cubicBezTo>
                  <a:cubicBezTo>
                    <a:pt x="5236" y="80316"/>
                    <a:pt x="6390" y="85142"/>
                    <a:pt x="8683" y="89146"/>
                  </a:cubicBezTo>
                  <a:cubicBezTo>
                    <a:pt x="10964" y="93150"/>
                    <a:pt x="13973" y="96438"/>
                    <a:pt x="17698" y="99010"/>
                  </a:cubicBezTo>
                  <a:cubicBezTo>
                    <a:pt x="21424" y="101582"/>
                    <a:pt x="25627" y="103464"/>
                    <a:pt x="30293" y="104657"/>
                  </a:cubicBezTo>
                  <a:cubicBezTo>
                    <a:pt x="34973" y="105851"/>
                    <a:pt x="39693" y="106447"/>
                    <a:pt x="44479" y="106447"/>
                  </a:cubicBezTo>
                  <a:cubicBezTo>
                    <a:pt x="50206" y="106447"/>
                    <a:pt x="56053" y="105400"/>
                    <a:pt x="62019" y="103305"/>
                  </a:cubicBezTo>
                  <a:cubicBezTo>
                    <a:pt x="67985" y="101197"/>
                    <a:pt x="73208" y="98108"/>
                    <a:pt x="77689" y="93998"/>
                  </a:cubicBez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C2A0A51-1687-407F-A6D2-B2E7F1EDDE26}"/>
                </a:ext>
              </a:extLst>
            </p:cNvPr>
            <p:cNvSpPr/>
            <p:nvPr/>
          </p:nvSpPr>
          <p:spPr>
            <a:xfrm flipV="1">
              <a:off x="8771999" y="5588630"/>
              <a:ext cx="24632" cy="101248"/>
            </a:xfrm>
            <a:custGeom>
              <a:avLst/>
              <a:gdLst>
                <a:gd name="connsiteX0" fmla="*/ 57 w 24632"/>
                <a:gd name="connsiteY0" fmla="*/ 101256 h 101248"/>
                <a:gd name="connsiteX1" fmla="*/ 24690 w 24632"/>
                <a:gd name="connsiteY1" fmla="*/ 101256 h 101248"/>
                <a:gd name="connsiteX2" fmla="*/ 24690 w 24632"/>
                <a:gd name="connsiteY2" fmla="*/ 7 h 101248"/>
                <a:gd name="connsiteX3" fmla="*/ 57 w 24632"/>
                <a:gd name="connsiteY3" fmla="*/ 7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32" h="101248">
                  <a:moveTo>
                    <a:pt x="57" y="101256"/>
                  </a:moveTo>
                  <a:lnTo>
                    <a:pt x="24690" y="101256"/>
                  </a:lnTo>
                  <a:lnTo>
                    <a:pt x="24690" y="7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C21BF27-404E-431E-941C-03D5ECA33B20}"/>
                </a:ext>
              </a:extLst>
            </p:cNvPr>
            <p:cNvSpPr/>
            <p:nvPr/>
          </p:nvSpPr>
          <p:spPr>
            <a:xfrm flipV="1">
              <a:off x="8809691" y="5588628"/>
              <a:ext cx="81760" cy="101248"/>
            </a:xfrm>
            <a:custGeom>
              <a:avLst/>
              <a:gdLst>
                <a:gd name="connsiteX0" fmla="*/ 53361 w 81760"/>
                <a:gd name="connsiteY0" fmla="*/ 80409 h 101248"/>
                <a:gd name="connsiteX1" fmla="*/ 53361 w 81760"/>
                <a:gd name="connsiteY1" fmla="*/ 41 h 101248"/>
                <a:gd name="connsiteX2" fmla="*/ 28874 w 81760"/>
                <a:gd name="connsiteY2" fmla="*/ 41 h 101248"/>
                <a:gd name="connsiteX3" fmla="*/ 28874 w 81760"/>
                <a:gd name="connsiteY3" fmla="*/ 80409 h 101248"/>
                <a:gd name="connsiteX4" fmla="*/ 238 w 81760"/>
                <a:gd name="connsiteY4" fmla="*/ 80409 h 101248"/>
                <a:gd name="connsiteX5" fmla="*/ 238 w 81760"/>
                <a:gd name="connsiteY5" fmla="*/ 101290 h 101248"/>
                <a:gd name="connsiteX6" fmla="*/ 81998 w 81760"/>
                <a:gd name="connsiteY6" fmla="*/ 101290 h 101248"/>
                <a:gd name="connsiteX7" fmla="*/ 81998 w 81760"/>
                <a:gd name="connsiteY7" fmla="*/ 80409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760" h="101248">
                  <a:moveTo>
                    <a:pt x="53361" y="80409"/>
                  </a:moveTo>
                  <a:lnTo>
                    <a:pt x="53361" y="41"/>
                  </a:lnTo>
                  <a:lnTo>
                    <a:pt x="28874" y="41"/>
                  </a:lnTo>
                  <a:lnTo>
                    <a:pt x="28874" y="80409"/>
                  </a:lnTo>
                  <a:lnTo>
                    <a:pt x="238" y="80409"/>
                  </a:lnTo>
                  <a:lnTo>
                    <a:pt x="238" y="101290"/>
                  </a:lnTo>
                  <a:lnTo>
                    <a:pt x="81998" y="101290"/>
                  </a:lnTo>
                  <a:lnTo>
                    <a:pt x="81998" y="80409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8A6624A-FB71-4F5D-B298-C49C5A913BA7}"/>
                </a:ext>
              </a:extLst>
            </p:cNvPr>
            <p:cNvSpPr/>
            <p:nvPr/>
          </p:nvSpPr>
          <p:spPr>
            <a:xfrm flipV="1">
              <a:off x="8898186" y="5588629"/>
              <a:ext cx="101527" cy="101248"/>
            </a:xfrm>
            <a:custGeom>
              <a:avLst/>
              <a:gdLst>
                <a:gd name="connsiteX0" fmla="*/ 62824 w 101527"/>
                <a:gd name="connsiteY0" fmla="*/ 42940 h 101248"/>
                <a:gd name="connsiteX1" fmla="*/ 62824 w 101527"/>
                <a:gd name="connsiteY1" fmla="*/ 39 h 101248"/>
                <a:gd name="connsiteX2" fmla="*/ 38337 w 101527"/>
                <a:gd name="connsiteY2" fmla="*/ 39 h 101248"/>
                <a:gd name="connsiteX3" fmla="*/ 38337 w 101527"/>
                <a:gd name="connsiteY3" fmla="*/ 42940 h 101248"/>
                <a:gd name="connsiteX4" fmla="*/ 247 w 101527"/>
                <a:gd name="connsiteY4" fmla="*/ 101288 h 101248"/>
                <a:gd name="connsiteX5" fmla="*/ 29892 w 101527"/>
                <a:gd name="connsiteY5" fmla="*/ 101288 h 101248"/>
                <a:gd name="connsiteX6" fmla="*/ 51515 w 101527"/>
                <a:gd name="connsiteY6" fmla="*/ 63821 h 101248"/>
                <a:gd name="connsiteX7" fmla="*/ 73138 w 101527"/>
                <a:gd name="connsiteY7" fmla="*/ 101288 h 101248"/>
                <a:gd name="connsiteX8" fmla="*/ 101775 w 101527"/>
                <a:gd name="connsiteY8" fmla="*/ 101288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527" h="101248">
                  <a:moveTo>
                    <a:pt x="62824" y="42940"/>
                  </a:moveTo>
                  <a:lnTo>
                    <a:pt x="62824" y="39"/>
                  </a:lnTo>
                  <a:lnTo>
                    <a:pt x="38337" y="39"/>
                  </a:lnTo>
                  <a:lnTo>
                    <a:pt x="38337" y="42940"/>
                  </a:lnTo>
                  <a:lnTo>
                    <a:pt x="247" y="101288"/>
                  </a:lnTo>
                  <a:lnTo>
                    <a:pt x="29892" y="101288"/>
                  </a:lnTo>
                  <a:lnTo>
                    <a:pt x="51515" y="63821"/>
                  </a:lnTo>
                  <a:lnTo>
                    <a:pt x="73138" y="101288"/>
                  </a:lnTo>
                  <a:lnTo>
                    <a:pt x="101775" y="101288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123B618-8B27-4DDF-A42D-803E848C56E6}"/>
                </a:ext>
              </a:extLst>
            </p:cNvPr>
            <p:cNvSpPr/>
            <p:nvPr/>
          </p:nvSpPr>
          <p:spPr>
            <a:xfrm flipV="1">
              <a:off x="9044100" y="5585913"/>
              <a:ext cx="110383" cy="106684"/>
            </a:xfrm>
            <a:custGeom>
              <a:avLst/>
              <a:gdLst>
                <a:gd name="connsiteX0" fmla="*/ 84450 w 110383"/>
                <a:gd name="connsiteY0" fmla="*/ 53812 h 106684"/>
                <a:gd name="connsiteX1" fmla="*/ 82302 w 110383"/>
                <a:gd name="connsiteY1" fmla="*/ 66115 h 106684"/>
                <a:gd name="connsiteX2" fmla="*/ 76363 w 110383"/>
                <a:gd name="connsiteY2" fmla="*/ 75900 h 106684"/>
                <a:gd name="connsiteX3" fmla="*/ 67202 w 110383"/>
                <a:gd name="connsiteY3" fmla="*/ 82343 h 106684"/>
                <a:gd name="connsiteX4" fmla="*/ 55389 w 110383"/>
                <a:gd name="connsiteY4" fmla="*/ 84703 h 106684"/>
                <a:gd name="connsiteX5" fmla="*/ 43643 w 110383"/>
                <a:gd name="connsiteY5" fmla="*/ 82343 h 106684"/>
                <a:gd name="connsiteX6" fmla="*/ 34482 w 110383"/>
                <a:gd name="connsiteY6" fmla="*/ 75900 h 106684"/>
                <a:gd name="connsiteX7" fmla="*/ 28542 w 110383"/>
                <a:gd name="connsiteY7" fmla="*/ 66115 h 106684"/>
                <a:gd name="connsiteX8" fmla="*/ 26461 w 110383"/>
                <a:gd name="connsiteY8" fmla="*/ 53812 h 106684"/>
                <a:gd name="connsiteX9" fmla="*/ 28609 w 110383"/>
                <a:gd name="connsiteY9" fmla="*/ 41151 h 106684"/>
                <a:gd name="connsiteX10" fmla="*/ 34548 w 110383"/>
                <a:gd name="connsiteY10" fmla="*/ 31221 h 106684"/>
                <a:gd name="connsiteX11" fmla="*/ 43643 w 110383"/>
                <a:gd name="connsiteY11" fmla="*/ 24712 h 106684"/>
                <a:gd name="connsiteX12" fmla="*/ 55389 w 110383"/>
                <a:gd name="connsiteY12" fmla="*/ 22352 h 106684"/>
                <a:gd name="connsiteX13" fmla="*/ 67122 w 110383"/>
                <a:gd name="connsiteY13" fmla="*/ 24712 h 106684"/>
                <a:gd name="connsiteX14" fmla="*/ 76283 w 110383"/>
                <a:gd name="connsiteY14" fmla="*/ 31221 h 106684"/>
                <a:gd name="connsiteX15" fmla="*/ 82302 w 110383"/>
                <a:gd name="connsiteY15" fmla="*/ 41151 h 106684"/>
                <a:gd name="connsiteX16" fmla="*/ 84450 w 110383"/>
                <a:gd name="connsiteY16" fmla="*/ 53812 h 106684"/>
                <a:gd name="connsiteX17" fmla="*/ 110647 w 110383"/>
                <a:gd name="connsiteY17" fmla="*/ 53812 h 106684"/>
                <a:gd name="connsiteX18" fmla="*/ 106498 w 110383"/>
                <a:gd name="connsiteY18" fmla="*/ 31858 h 106684"/>
                <a:gd name="connsiteX19" fmla="*/ 94977 w 110383"/>
                <a:gd name="connsiteY19" fmla="*/ 14848 h 106684"/>
                <a:gd name="connsiteX20" fmla="*/ 77437 w 110383"/>
                <a:gd name="connsiteY20" fmla="*/ 3897 h 106684"/>
                <a:gd name="connsiteX21" fmla="*/ 55389 w 110383"/>
                <a:gd name="connsiteY21" fmla="*/ 39 h 106684"/>
                <a:gd name="connsiteX22" fmla="*/ 33408 w 110383"/>
                <a:gd name="connsiteY22" fmla="*/ 3897 h 106684"/>
                <a:gd name="connsiteX23" fmla="*/ 15934 w 110383"/>
                <a:gd name="connsiteY23" fmla="*/ 14848 h 106684"/>
                <a:gd name="connsiteX24" fmla="*/ 4414 w 110383"/>
                <a:gd name="connsiteY24" fmla="*/ 31858 h 106684"/>
                <a:gd name="connsiteX25" fmla="*/ 264 w 110383"/>
                <a:gd name="connsiteY25" fmla="*/ 53812 h 106684"/>
                <a:gd name="connsiteX26" fmla="*/ 4414 w 110383"/>
                <a:gd name="connsiteY26" fmla="*/ 75767 h 106684"/>
                <a:gd name="connsiteX27" fmla="*/ 15934 w 110383"/>
                <a:gd name="connsiteY27" fmla="*/ 92432 h 106684"/>
                <a:gd name="connsiteX28" fmla="*/ 33408 w 110383"/>
                <a:gd name="connsiteY28" fmla="*/ 103012 h 106684"/>
                <a:gd name="connsiteX29" fmla="*/ 55389 w 110383"/>
                <a:gd name="connsiteY29" fmla="*/ 106724 h 106684"/>
                <a:gd name="connsiteX30" fmla="*/ 77437 w 110383"/>
                <a:gd name="connsiteY30" fmla="*/ 103012 h 106684"/>
                <a:gd name="connsiteX31" fmla="*/ 94977 w 110383"/>
                <a:gd name="connsiteY31" fmla="*/ 92432 h 106684"/>
                <a:gd name="connsiteX32" fmla="*/ 106498 w 110383"/>
                <a:gd name="connsiteY32" fmla="*/ 75767 h 106684"/>
                <a:gd name="connsiteX33" fmla="*/ 110647 w 110383"/>
                <a:gd name="connsiteY33" fmla="*/ 53812 h 10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0383" h="106684">
                  <a:moveTo>
                    <a:pt x="84450" y="53812"/>
                  </a:moveTo>
                  <a:cubicBezTo>
                    <a:pt x="84450" y="58201"/>
                    <a:pt x="83734" y="62297"/>
                    <a:pt x="82302" y="66115"/>
                  </a:cubicBezTo>
                  <a:cubicBezTo>
                    <a:pt x="80871" y="69920"/>
                    <a:pt x="78882" y="73195"/>
                    <a:pt x="76363" y="75900"/>
                  </a:cubicBezTo>
                  <a:cubicBezTo>
                    <a:pt x="73831" y="78618"/>
                    <a:pt x="70781" y="80765"/>
                    <a:pt x="67202" y="82343"/>
                  </a:cubicBezTo>
                  <a:cubicBezTo>
                    <a:pt x="63622" y="83921"/>
                    <a:pt x="59685" y="84703"/>
                    <a:pt x="55389" y="84703"/>
                  </a:cubicBezTo>
                  <a:cubicBezTo>
                    <a:pt x="51094" y="84703"/>
                    <a:pt x="47170" y="83921"/>
                    <a:pt x="43643" y="82343"/>
                  </a:cubicBezTo>
                  <a:cubicBezTo>
                    <a:pt x="40116" y="80765"/>
                    <a:pt x="37054" y="78618"/>
                    <a:pt x="34482" y="75900"/>
                  </a:cubicBezTo>
                  <a:cubicBezTo>
                    <a:pt x="31897" y="73195"/>
                    <a:pt x="29921" y="69920"/>
                    <a:pt x="28542" y="66115"/>
                  </a:cubicBezTo>
                  <a:cubicBezTo>
                    <a:pt x="27150" y="62297"/>
                    <a:pt x="26461" y="58201"/>
                    <a:pt x="26461" y="53812"/>
                  </a:cubicBezTo>
                  <a:cubicBezTo>
                    <a:pt x="26461" y="49238"/>
                    <a:pt x="27177" y="45023"/>
                    <a:pt x="28609" y="41151"/>
                  </a:cubicBezTo>
                  <a:cubicBezTo>
                    <a:pt x="30041" y="37293"/>
                    <a:pt x="32016" y="33979"/>
                    <a:pt x="34548" y="31221"/>
                  </a:cubicBezTo>
                  <a:cubicBezTo>
                    <a:pt x="37080" y="28450"/>
                    <a:pt x="40116" y="26276"/>
                    <a:pt x="43643" y="24712"/>
                  </a:cubicBezTo>
                  <a:cubicBezTo>
                    <a:pt x="47170" y="23134"/>
                    <a:pt x="51094" y="22352"/>
                    <a:pt x="55389" y="22352"/>
                  </a:cubicBezTo>
                  <a:cubicBezTo>
                    <a:pt x="59685" y="22352"/>
                    <a:pt x="63596" y="23134"/>
                    <a:pt x="67122" y="24712"/>
                  </a:cubicBezTo>
                  <a:cubicBezTo>
                    <a:pt x="70662" y="26276"/>
                    <a:pt x="73711" y="28450"/>
                    <a:pt x="76283" y="31221"/>
                  </a:cubicBezTo>
                  <a:cubicBezTo>
                    <a:pt x="78869" y="33979"/>
                    <a:pt x="80871" y="37293"/>
                    <a:pt x="82302" y="41151"/>
                  </a:cubicBezTo>
                  <a:cubicBezTo>
                    <a:pt x="83734" y="45023"/>
                    <a:pt x="84450" y="49238"/>
                    <a:pt x="84450" y="53812"/>
                  </a:cubicBezTo>
                  <a:moveTo>
                    <a:pt x="110647" y="53812"/>
                  </a:moveTo>
                  <a:cubicBezTo>
                    <a:pt x="110647" y="45805"/>
                    <a:pt x="109269" y="38486"/>
                    <a:pt x="106498" y="31858"/>
                  </a:cubicBezTo>
                  <a:cubicBezTo>
                    <a:pt x="103727" y="25229"/>
                    <a:pt x="99895" y="19554"/>
                    <a:pt x="94977" y="14848"/>
                  </a:cubicBezTo>
                  <a:cubicBezTo>
                    <a:pt x="90058" y="10115"/>
                    <a:pt x="84212" y="6469"/>
                    <a:pt x="77437" y="3897"/>
                  </a:cubicBezTo>
                  <a:cubicBezTo>
                    <a:pt x="70662" y="1325"/>
                    <a:pt x="63304" y="39"/>
                    <a:pt x="55389" y="39"/>
                  </a:cubicBezTo>
                  <a:cubicBezTo>
                    <a:pt x="47461" y="39"/>
                    <a:pt x="40130" y="1325"/>
                    <a:pt x="33408" y="3897"/>
                  </a:cubicBezTo>
                  <a:cubicBezTo>
                    <a:pt x="26673" y="6469"/>
                    <a:pt x="20853" y="10115"/>
                    <a:pt x="15934" y="14848"/>
                  </a:cubicBezTo>
                  <a:cubicBezTo>
                    <a:pt x="11016" y="19554"/>
                    <a:pt x="7171" y="25229"/>
                    <a:pt x="4414" y="31858"/>
                  </a:cubicBezTo>
                  <a:cubicBezTo>
                    <a:pt x="1643" y="38486"/>
                    <a:pt x="264" y="45805"/>
                    <a:pt x="264" y="53812"/>
                  </a:cubicBezTo>
                  <a:cubicBezTo>
                    <a:pt x="264" y="61913"/>
                    <a:pt x="1643" y="69231"/>
                    <a:pt x="4414" y="75767"/>
                  </a:cubicBezTo>
                  <a:cubicBezTo>
                    <a:pt x="7171" y="82290"/>
                    <a:pt x="11016" y="87845"/>
                    <a:pt x="15934" y="92432"/>
                  </a:cubicBezTo>
                  <a:cubicBezTo>
                    <a:pt x="20853" y="97006"/>
                    <a:pt x="26673" y="100532"/>
                    <a:pt x="33408" y="103012"/>
                  </a:cubicBezTo>
                  <a:cubicBezTo>
                    <a:pt x="40130" y="105491"/>
                    <a:pt x="47461" y="106724"/>
                    <a:pt x="55389" y="106724"/>
                  </a:cubicBezTo>
                  <a:cubicBezTo>
                    <a:pt x="63304" y="106724"/>
                    <a:pt x="70662" y="105491"/>
                    <a:pt x="77437" y="103012"/>
                  </a:cubicBezTo>
                  <a:cubicBezTo>
                    <a:pt x="84212" y="100532"/>
                    <a:pt x="90058" y="97006"/>
                    <a:pt x="94977" y="92432"/>
                  </a:cubicBezTo>
                  <a:cubicBezTo>
                    <a:pt x="99895" y="87845"/>
                    <a:pt x="103727" y="82290"/>
                    <a:pt x="106498" y="75767"/>
                  </a:cubicBezTo>
                  <a:cubicBezTo>
                    <a:pt x="109269" y="69231"/>
                    <a:pt x="110647" y="61913"/>
                    <a:pt x="110647" y="53812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DDCD1D-A6DE-496B-9934-499AF38266DE}"/>
                </a:ext>
              </a:extLst>
            </p:cNvPr>
            <p:cNvSpPr/>
            <p:nvPr/>
          </p:nvSpPr>
          <p:spPr>
            <a:xfrm flipV="1">
              <a:off x="9172898" y="5588628"/>
              <a:ext cx="66725" cy="101248"/>
            </a:xfrm>
            <a:custGeom>
              <a:avLst/>
              <a:gdLst>
                <a:gd name="connsiteX0" fmla="*/ 24467 w 66725"/>
                <a:gd name="connsiteY0" fmla="*/ 80409 h 101248"/>
                <a:gd name="connsiteX1" fmla="*/ 24467 w 66725"/>
                <a:gd name="connsiteY1" fmla="*/ 59529 h 101248"/>
                <a:gd name="connsiteX2" fmla="*/ 63697 w 66725"/>
                <a:gd name="connsiteY2" fmla="*/ 59529 h 101248"/>
                <a:gd name="connsiteX3" fmla="*/ 63697 w 66725"/>
                <a:gd name="connsiteY3" fmla="*/ 39364 h 101248"/>
                <a:gd name="connsiteX4" fmla="*/ 24467 w 66725"/>
                <a:gd name="connsiteY4" fmla="*/ 39364 h 101248"/>
                <a:gd name="connsiteX5" fmla="*/ 24467 w 66725"/>
                <a:gd name="connsiteY5" fmla="*/ 41 h 101248"/>
                <a:gd name="connsiteX6" fmla="*/ 272 w 66725"/>
                <a:gd name="connsiteY6" fmla="*/ 41 h 101248"/>
                <a:gd name="connsiteX7" fmla="*/ 272 w 66725"/>
                <a:gd name="connsiteY7" fmla="*/ 101290 h 101248"/>
                <a:gd name="connsiteX8" fmla="*/ 66998 w 66725"/>
                <a:gd name="connsiteY8" fmla="*/ 101290 h 101248"/>
                <a:gd name="connsiteX9" fmla="*/ 66998 w 66725"/>
                <a:gd name="connsiteY9" fmla="*/ 80409 h 10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725" h="101248">
                  <a:moveTo>
                    <a:pt x="24467" y="80409"/>
                  </a:moveTo>
                  <a:lnTo>
                    <a:pt x="24467" y="59529"/>
                  </a:lnTo>
                  <a:lnTo>
                    <a:pt x="63697" y="59529"/>
                  </a:lnTo>
                  <a:lnTo>
                    <a:pt x="63697" y="39364"/>
                  </a:lnTo>
                  <a:lnTo>
                    <a:pt x="24467" y="39364"/>
                  </a:lnTo>
                  <a:lnTo>
                    <a:pt x="24467" y="41"/>
                  </a:lnTo>
                  <a:lnTo>
                    <a:pt x="272" y="41"/>
                  </a:lnTo>
                  <a:lnTo>
                    <a:pt x="272" y="101290"/>
                  </a:lnTo>
                  <a:lnTo>
                    <a:pt x="66998" y="101290"/>
                  </a:lnTo>
                  <a:lnTo>
                    <a:pt x="66998" y="80409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7EB02F0-773D-4BD0-8841-797A3694A57E}"/>
                </a:ext>
              </a:extLst>
            </p:cNvPr>
            <p:cNvSpPr/>
            <p:nvPr/>
          </p:nvSpPr>
          <p:spPr>
            <a:xfrm flipV="1">
              <a:off x="6632820" y="5419302"/>
              <a:ext cx="363870" cy="439651"/>
            </a:xfrm>
            <a:custGeom>
              <a:avLst/>
              <a:gdLst>
                <a:gd name="connsiteX0" fmla="*/ 236460 w 363870"/>
                <a:gd name="connsiteY0" fmla="*/ 349044 h 439651"/>
                <a:gd name="connsiteX1" fmla="*/ 236460 w 363870"/>
                <a:gd name="connsiteY1" fmla="*/ 49 h 439651"/>
                <a:gd name="connsiteX2" fmla="*/ 127495 w 363870"/>
                <a:gd name="connsiteY2" fmla="*/ 49 h 439651"/>
                <a:gd name="connsiteX3" fmla="*/ 127495 w 363870"/>
                <a:gd name="connsiteY3" fmla="*/ 349044 h 439651"/>
                <a:gd name="connsiteX4" fmla="*/ 36 w 363870"/>
                <a:gd name="connsiteY4" fmla="*/ 349044 h 439651"/>
                <a:gd name="connsiteX5" fmla="*/ 36 w 363870"/>
                <a:gd name="connsiteY5" fmla="*/ 439700 h 439651"/>
                <a:gd name="connsiteX6" fmla="*/ 363907 w 363870"/>
                <a:gd name="connsiteY6" fmla="*/ 439700 h 439651"/>
                <a:gd name="connsiteX7" fmla="*/ 363907 w 363870"/>
                <a:gd name="connsiteY7" fmla="*/ 349044 h 43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870" h="439651">
                  <a:moveTo>
                    <a:pt x="236460" y="349044"/>
                  </a:moveTo>
                  <a:lnTo>
                    <a:pt x="236460" y="49"/>
                  </a:lnTo>
                  <a:lnTo>
                    <a:pt x="127495" y="49"/>
                  </a:lnTo>
                  <a:lnTo>
                    <a:pt x="127495" y="349044"/>
                  </a:lnTo>
                  <a:lnTo>
                    <a:pt x="36" y="349044"/>
                  </a:lnTo>
                  <a:lnTo>
                    <a:pt x="36" y="439700"/>
                  </a:lnTo>
                  <a:lnTo>
                    <a:pt x="363907" y="439700"/>
                  </a:lnTo>
                  <a:lnTo>
                    <a:pt x="363907" y="349044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60C31DB-C303-446A-B075-574C4787E520}"/>
                </a:ext>
              </a:extLst>
            </p:cNvPr>
            <p:cNvSpPr/>
            <p:nvPr/>
          </p:nvSpPr>
          <p:spPr>
            <a:xfrm flipV="1">
              <a:off x="7038686" y="5419294"/>
              <a:ext cx="386819" cy="451450"/>
            </a:xfrm>
            <a:custGeom>
              <a:avLst/>
              <a:gdLst>
                <a:gd name="connsiteX0" fmla="*/ 373212 w 386819"/>
                <a:gd name="connsiteY0" fmla="*/ 105283 h 451450"/>
                <a:gd name="connsiteX1" fmla="*/ 334022 w 386819"/>
                <a:gd name="connsiteY1" fmla="*/ 49402 h 451450"/>
                <a:gd name="connsiteX2" fmla="*/ 272520 w 386819"/>
                <a:gd name="connsiteY2" fmla="*/ 13076 h 451450"/>
                <a:gd name="connsiteX3" fmla="*/ 192549 w 386819"/>
                <a:gd name="connsiteY3" fmla="*/ 31 h 451450"/>
                <a:gd name="connsiteX4" fmla="*/ 112247 w 386819"/>
                <a:gd name="connsiteY4" fmla="*/ 13076 h 451450"/>
                <a:gd name="connsiteX5" fmla="*/ 51713 w 386819"/>
                <a:gd name="connsiteY5" fmla="*/ 49402 h 451450"/>
                <a:gd name="connsiteX6" fmla="*/ 13478 w 386819"/>
                <a:gd name="connsiteY6" fmla="*/ 105283 h 451450"/>
                <a:gd name="connsiteX7" fmla="*/ 87 w 386819"/>
                <a:gd name="connsiteY7" fmla="*/ 177631 h 451450"/>
                <a:gd name="connsiteX8" fmla="*/ 87 w 386819"/>
                <a:gd name="connsiteY8" fmla="*/ 451482 h 451450"/>
                <a:gd name="connsiteX9" fmla="*/ 108429 w 386819"/>
                <a:gd name="connsiteY9" fmla="*/ 451482 h 451450"/>
                <a:gd name="connsiteX10" fmla="*/ 108429 w 386819"/>
                <a:gd name="connsiteY10" fmla="*/ 186328 h 451450"/>
                <a:gd name="connsiteX11" fmla="*/ 113215 w 386819"/>
                <a:gd name="connsiteY11" fmla="*/ 152176 h 451450"/>
                <a:gd name="connsiteX12" fmla="*/ 127865 w 386819"/>
                <a:gd name="connsiteY12" fmla="*/ 123287 h 451450"/>
                <a:gd name="connsiteX13" fmla="*/ 153996 w 386819"/>
                <a:gd name="connsiteY13" fmla="*/ 103109 h 451450"/>
                <a:gd name="connsiteX14" fmla="*/ 193186 w 386819"/>
                <a:gd name="connsiteY14" fmla="*/ 95658 h 451450"/>
                <a:gd name="connsiteX15" fmla="*/ 232375 w 386819"/>
                <a:gd name="connsiteY15" fmla="*/ 103109 h 451450"/>
                <a:gd name="connsiteX16" fmla="*/ 258824 w 386819"/>
                <a:gd name="connsiteY16" fmla="*/ 123287 h 451450"/>
                <a:gd name="connsiteX17" fmla="*/ 273474 w 386819"/>
                <a:gd name="connsiteY17" fmla="*/ 152176 h 451450"/>
                <a:gd name="connsiteX18" fmla="*/ 277942 w 386819"/>
                <a:gd name="connsiteY18" fmla="*/ 186328 h 451450"/>
                <a:gd name="connsiteX19" fmla="*/ 277942 w 386819"/>
                <a:gd name="connsiteY19" fmla="*/ 451482 h 451450"/>
                <a:gd name="connsiteX20" fmla="*/ 386907 w 386819"/>
                <a:gd name="connsiteY20" fmla="*/ 451482 h 451450"/>
                <a:gd name="connsiteX21" fmla="*/ 386907 w 386819"/>
                <a:gd name="connsiteY21" fmla="*/ 177631 h 451450"/>
                <a:gd name="connsiteX22" fmla="*/ 373212 w 386819"/>
                <a:gd name="connsiteY22" fmla="*/ 105283 h 45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6819" h="451450">
                  <a:moveTo>
                    <a:pt x="373212" y="105283"/>
                  </a:moveTo>
                  <a:cubicBezTo>
                    <a:pt x="364077" y="83554"/>
                    <a:pt x="351005" y="64927"/>
                    <a:pt x="334022" y="49402"/>
                  </a:cubicBezTo>
                  <a:cubicBezTo>
                    <a:pt x="317026" y="33878"/>
                    <a:pt x="296529" y="21760"/>
                    <a:pt x="272520" y="13076"/>
                  </a:cubicBezTo>
                  <a:cubicBezTo>
                    <a:pt x="248510" y="4379"/>
                    <a:pt x="221862" y="31"/>
                    <a:pt x="192549" y="31"/>
                  </a:cubicBezTo>
                  <a:cubicBezTo>
                    <a:pt x="162799" y="31"/>
                    <a:pt x="136045" y="4379"/>
                    <a:pt x="112247" y="13076"/>
                  </a:cubicBezTo>
                  <a:cubicBezTo>
                    <a:pt x="88450" y="21760"/>
                    <a:pt x="68285" y="33878"/>
                    <a:pt x="51713" y="49402"/>
                  </a:cubicBezTo>
                  <a:cubicBezTo>
                    <a:pt x="35141" y="64927"/>
                    <a:pt x="22400" y="83554"/>
                    <a:pt x="13478" y="105283"/>
                  </a:cubicBezTo>
                  <a:cubicBezTo>
                    <a:pt x="4555" y="127026"/>
                    <a:pt x="87" y="151129"/>
                    <a:pt x="87" y="177631"/>
                  </a:cubicBezTo>
                  <a:lnTo>
                    <a:pt x="87" y="451482"/>
                  </a:lnTo>
                  <a:lnTo>
                    <a:pt x="108429" y="451482"/>
                  </a:lnTo>
                  <a:lnTo>
                    <a:pt x="108429" y="186328"/>
                  </a:lnTo>
                  <a:cubicBezTo>
                    <a:pt x="108429" y="174316"/>
                    <a:pt x="110020" y="162928"/>
                    <a:pt x="113215" y="152176"/>
                  </a:cubicBezTo>
                  <a:cubicBezTo>
                    <a:pt x="116397" y="141397"/>
                    <a:pt x="121276" y="131772"/>
                    <a:pt x="127865" y="123287"/>
                  </a:cubicBezTo>
                  <a:cubicBezTo>
                    <a:pt x="134441" y="114802"/>
                    <a:pt x="143164" y="108081"/>
                    <a:pt x="153996" y="103109"/>
                  </a:cubicBezTo>
                  <a:cubicBezTo>
                    <a:pt x="164827" y="98138"/>
                    <a:pt x="177886" y="95658"/>
                    <a:pt x="193186" y="95658"/>
                  </a:cubicBezTo>
                  <a:cubicBezTo>
                    <a:pt x="208485" y="95658"/>
                    <a:pt x="221544" y="98138"/>
                    <a:pt x="232375" y="103109"/>
                  </a:cubicBezTo>
                  <a:cubicBezTo>
                    <a:pt x="243207" y="108081"/>
                    <a:pt x="252023" y="114802"/>
                    <a:pt x="258824" y="123287"/>
                  </a:cubicBezTo>
                  <a:cubicBezTo>
                    <a:pt x="265612" y="131772"/>
                    <a:pt x="270504" y="141397"/>
                    <a:pt x="273474" y="152176"/>
                  </a:cubicBezTo>
                  <a:cubicBezTo>
                    <a:pt x="276444" y="162928"/>
                    <a:pt x="277942" y="174316"/>
                    <a:pt x="277942" y="186328"/>
                  </a:cubicBezTo>
                  <a:lnTo>
                    <a:pt x="277942" y="451482"/>
                  </a:lnTo>
                  <a:lnTo>
                    <a:pt x="386907" y="451482"/>
                  </a:lnTo>
                  <a:lnTo>
                    <a:pt x="386907" y="177631"/>
                  </a:lnTo>
                  <a:cubicBezTo>
                    <a:pt x="386907" y="151129"/>
                    <a:pt x="382346" y="127026"/>
                    <a:pt x="373212" y="105283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53993C5-3803-4EB3-8BC5-E21A86D2EFC3}"/>
                </a:ext>
              </a:extLst>
            </p:cNvPr>
            <p:cNvSpPr/>
            <p:nvPr/>
          </p:nvSpPr>
          <p:spPr>
            <a:xfrm flipV="1">
              <a:off x="7414030" y="5385470"/>
              <a:ext cx="299835" cy="541165"/>
            </a:xfrm>
            <a:custGeom>
              <a:avLst/>
              <a:gdLst>
                <a:gd name="connsiteX0" fmla="*/ 79012 w 299835"/>
                <a:gd name="connsiteY0" fmla="*/ 20 h 541165"/>
                <a:gd name="connsiteX1" fmla="*/ 299938 w 299835"/>
                <a:gd name="connsiteY1" fmla="*/ 541186 h 541165"/>
                <a:gd name="connsiteX2" fmla="*/ 221028 w 299835"/>
                <a:gd name="connsiteY2" fmla="*/ 541186 h 541165"/>
                <a:gd name="connsiteX3" fmla="*/ 102 w 299835"/>
                <a:gd name="connsiteY3" fmla="*/ 20 h 54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9835" h="541165">
                  <a:moveTo>
                    <a:pt x="79012" y="20"/>
                  </a:moveTo>
                  <a:lnTo>
                    <a:pt x="299938" y="541186"/>
                  </a:lnTo>
                  <a:lnTo>
                    <a:pt x="221028" y="541186"/>
                  </a:lnTo>
                  <a:lnTo>
                    <a:pt x="102" y="20"/>
                  </a:lnTo>
                  <a:close/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5A23B5B-EE7C-40A7-BD93-E9289506D022}"/>
                </a:ext>
              </a:extLst>
            </p:cNvPr>
            <p:cNvSpPr/>
            <p:nvPr/>
          </p:nvSpPr>
          <p:spPr>
            <a:xfrm flipV="1">
              <a:off x="7656578" y="5541507"/>
              <a:ext cx="329188" cy="329188"/>
            </a:xfrm>
            <a:custGeom>
              <a:avLst/>
              <a:gdLst>
                <a:gd name="connsiteX0" fmla="*/ 164727 w 329188"/>
                <a:gd name="connsiteY0" fmla="*/ 258008 h 329188"/>
                <a:gd name="connsiteX1" fmla="*/ 251114 w 329188"/>
                <a:gd name="connsiteY1" fmla="*/ 200072 h 329188"/>
                <a:gd name="connsiteX2" fmla="*/ 78340 w 329188"/>
                <a:gd name="connsiteY2" fmla="*/ 200072 h 329188"/>
                <a:gd name="connsiteX3" fmla="*/ 164727 w 329188"/>
                <a:gd name="connsiteY3" fmla="*/ 258008 h 329188"/>
                <a:gd name="connsiteX4" fmla="*/ 164727 w 329188"/>
                <a:gd name="connsiteY4" fmla="*/ 329241 h 329188"/>
                <a:gd name="connsiteX5" fmla="*/ 133 w 329188"/>
                <a:gd name="connsiteY5" fmla="*/ 164647 h 329188"/>
                <a:gd name="connsiteX6" fmla="*/ 164727 w 329188"/>
                <a:gd name="connsiteY6" fmla="*/ 53 h 329188"/>
                <a:gd name="connsiteX7" fmla="*/ 314844 w 329188"/>
                <a:gd name="connsiteY7" fmla="*/ 71565 h 329188"/>
                <a:gd name="connsiteX8" fmla="*/ 240190 w 329188"/>
                <a:gd name="connsiteY8" fmla="*/ 102005 h 329188"/>
                <a:gd name="connsiteX9" fmla="*/ 164727 w 329188"/>
                <a:gd name="connsiteY9" fmla="*/ 71273 h 329188"/>
                <a:gd name="connsiteX10" fmla="*/ 75609 w 329188"/>
                <a:gd name="connsiteY10" fmla="*/ 136726 h 329188"/>
                <a:gd name="connsiteX11" fmla="*/ 326922 w 329188"/>
                <a:gd name="connsiteY11" fmla="*/ 136726 h 329188"/>
                <a:gd name="connsiteX12" fmla="*/ 329322 w 329188"/>
                <a:gd name="connsiteY12" fmla="*/ 164647 h 329188"/>
                <a:gd name="connsiteX13" fmla="*/ 164727 w 329188"/>
                <a:gd name="connsiteY13" fmla="*/ 329241 h 329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9188" h="329188">
                  <a:moveTo>
                    <a:pt x="164727" y="258008"/>
                  </a:moveTo>
                  <a:cubicBezTo>
                    <a:pt x="203745" y="258008"/>
                    <a:pt x="237167" y="234064"/>
                    <a:pt x="251114" y="200072"/>
                  </a:cubicBezTo>
                  <a:lnTo>
                    <a:pt x="78340" y="200072"/>
                  </a:lnTo>
                  <a:cubicBezTo>
                    <a:pt x="92287" y="234064"/>
                    <a:pt x="125710" y="258008"/>
                    <a:pt x="164727" y="258008"/>
                  </a:cubicBezTo>
                  <a:moveTo>
                    <a:pt x="164727" y="329241"/>
                  </a:moveTo>
                  <a:cubicBezTo>
                    <a:pt x="73819" y="329241"/>
                    <a:pt x="133" y="255542"/>
                    <a:pt x="133" y="164647"/>
                  </a:cubicBezTo>
                  <a:cubicBezTo>
                    <a:pt x="133" y="73739"/>
                    <a:pt x="73819" y="53"/>
                    <a:pt x="164727" y="53"/>
                  </a:cubicBezTo>
                  <a:cubicBezTo>
                    <a:pt x="223061" y="53"/>
                    <a:pt x="282668" y="25574"/>
                    <a:pt x="314844" y="71565"/>
                  </a:cubicBezTo>
                  <a:lnTo>
                    <a:pt x="240190" y="102005"/>
                  </a:lnTo>
                  <a:cubicBezTo>
                    <a:pt x="220317" y="79970"/>
                    <a:pt x="193086" y="71273"/>
                    <a:pt x="164727" y="71273"/>
                  </a:cubicBezTo>
                  <a:cubicBezTo>
                    <a:pt x="122886" y="71273"/>
                    <a:pt x="87475" y="98796"/>
                    <a:pt x="75609" y="136726"/>
                  </a:cubicBezTo>
                  <a:lnTo>
                    <a:pt x="326922" y="136726"/>
                  </a:lnTo>
                  <a:cubicBezTo>
                    <a:pt x="328473" y="145808"/>
                    <a:pt x="329322" y="155128"/>
                    <a:pt x="329322" y="164647"/>
                  </a:cubicBezTo>
                  <a:cubicBezTo>
                    <a:pt x="329322" y="255542"/>
                    <a:pt x="255635" y="329241"/>
                    <a:pt x="164727" y="329241"/>
                  </a:cubicBezTo>
                </a:path>
              </a:pathLst>
            </a:custGeom>
            <a:solidFill>
              <a:srgbClr val="000000"/>
            </a:solidFill>
            <a:ln w="13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DA9B8D2-E8C0-4554-AFBC-43822A00CB49}"/>
              </a:ext>
            </a:extLst>
          </p:cNvPr>
          <p:cNvGrpSpPr/>
          <p:nvPr/>
        </p:nvGrpSpPr>
        <p:grpSpPr>
          <a:xfrm>
            <a:off x="2891233" y="5162646"/>
            <a:ext cx="2262183" cy="1089604"/>
            <a:chOff x="3048251" y="5162646"/>
            <a:chExt cx="2262183" cy="108960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E60E4C1-5487-4037-A6E2-208212B375B3}"/>
                </a:ext>
              </a:extLst>
            </p:cNvPr>
            <p:cNvSpPr/>
            <p:nvPr/>
          </p:nvSpPr>
          <p:spPr>
            <a:xfrm flipV="1">
              <a:off x="3048251" y="5441747"/>
              <a:ext cx="405878" cy="405258"/>
            </a:xfrm>
            <a:custGeom>
              <a:avLst/>
              <a:gdLst>
                <a:gd name="connsiteX0" fmla="*/ 355054 w 405878"/>
                <a:gd name="connsiteY0" fmla="*/ 201895 h 405258"/>
                <a:gd name="connsiteX1" fmla="*/ 202864 w 405878"/>
                <a:gd name="connsiteY1" fmla="*/ 353862 h 405258"/>
                <a:gd name="connsiteX2" fmla="*/ 50675 w 405878"/>
                <a:gd name="connsiteY2" fmla="*/ 201895 h 405258"/>
                <a:gd name="connsiteX3" fmla="*/ 202864 w 405878"/>
                <a:gd name="connsiteY3" fmla="*/ 49928 h 405258"/>
                <a:gd name="connsiteX4" fmla="*/ 355054 w 405878"/>
                <a:gd name="connsiteY4" fmla="*/ 201895 h 405258"/>
                <a:gd name="connsiteX5" fmla="*/ 355054 w 405878"/>
                <a:gd name="connsiteY5" fmla="*/ 67885 h 405258"/>
                <a:gd name="connsiteX6" fmla="*/ 98184 w 405878"/>
                <a:gd name="connsiteY6" fmla="*/ 28310 h 405258"/>
                <a:gd name="connsiteX7" fmla="*/ 13024 w 405878"/>
                <a:gd name="connsiteY7" fmla="*/ 273525 h 405258"/>
                <a:gd name="connsiteX8" fmla="*/ 239326 w 405878"/>
                <a:gd name="connsiteY8" fmla="*/ 401203 h 405258"/>
                <a:gd name="connsiteX9" fmla="*/ 405784 w 405878"/>
                <a:gd name="connsiteY9" fmla="*/ 201895 h 405258"/>
                <a:gd name="connsiteX10" fmla="*/ 405784 w 405878"/>
                <a:gd name="connsiteY10" fmla="*/ 20049 h 405258"/>
                <a:gd name="connsiteX11" fmla="*/ 355054 w 405878"/>
                <a:gd name="connsiteY11" fmla="*/ 20049 h 4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5878" h="405258">
                  <a:moveTo>
                    <a:pt x="355054" y="201895"/>
                  </a:moveTo>
                  <a:cubicBezTo>
                    <a:pt x="355054" y="285843"/>
                    <a:pt x="286935" y="353862"/>
                    <a:pt x="202864" y="353862"/>
                  </a:cubicBezTo>
                  <a:cubicBezTo>
                    <a:pt x="118793" y="353862"/>
                    <a:pt x="50675" y="285843"/>
                    <a:pt x="50675" y="201895"/>
                  </a:cubicBezTo>
                  <a:cubicBezTo>
                    <a:pt x="50675" y="117947"/>
                    <a:pt x="118793" y="49928"/>
                    <a:pt x="202864" y="49928"/>
                  </a:cubicBezTo>
                  <a:cubicBezTo>
                    <a:pt x="286935" y="49928"/>
                    <a:pt x="355054" y="117947"/>
                    <a:pt x="355054" y="201895"/>
                  </a:cubicBezTo>
                  <a:close/>
                  <a:moveTo>
                    <a:pt x="355054" y="67885"/>
                  </a:moveTo>
                  <a:cubicBezTo>
                    <a:pt x="290254" y="-5527"/>
                    <a:pt x="182156" y="-22148"/>
                    <a:pt x="98184" y="28310"/>
                  </a:cubicBezTo>
                  <a:cubicBezTo>
                    <a:pt x="14213" y="78817"/>
                    <a:pt x="-21605" y="182008"/>
                    <a:pt x="13024" y="273525"/>
                  </a:cubicBezTo>
                  <a:cubicBezTo>
                    <a:pt x="47702" y="365091"/>
                    <a:pt x="142920" y="418814"/>
                    <a:pt x="239326" y="401203"/>
                  </a:cubicBezTo>
                  <a:cubicBezTo>
                    <a:pt x="335733" y="383642"/>
                    <a:pt x="405784" y="299743"/>
                    <a:pt x="405784" y="201895"/>
                  </a:cubicBezTo>
                  <a:lnTo>
                    <a:pt x="405784" y="20049"/>
                  </a:lnTo>
                  <a:cubicBezTo>
                    <a:pt x="400235" y="-7654"/>
                    <a:pt x="360602" y="-7654"/>
                    <a:pt x="355054" y="20049"/>
                  </a:cubicBezTo>
                  <a:close/>
                </a:path>
              </a:pathLst>
            </a:custGeom>
            <a:solidFill>
              <a:srgbClr val="000000"/>
            </a:solidFill>
            <a:ln w="10146" cap="flat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C26733-D686-4A39-95B7-2FDD78742634}"/>
                </a:ext>
              </a:extLst>
            </p:cNvPr>
            <p:cNvSpPr/>
            <p:nvPr/>
          </p:nvSpPr>
          <p:spPr>
            <a:xfrm flipV="1">
              <a:off x="4379909" y="5441747"/>
              <a:ext cx="405878" cy="405258"/>
            </a:xfrm>
            <a:custGeom>
              <a:avLst/>
              <a:gdLst>
                <a:gd name="connsiteX0" fmla="*/ 355054 w 405878"/>
                <a:gd name="connsiteY0" fmla="*/ 201895 h 405258"/>
                <a:gd name="connsiteX1" fmla="*/ 202864 w 405878"/>
                <a:gd name="connsiteY1" fmla="*/ 353862 h 405258"/>
                <a:gd name="connsiteX2" fmla="*/ 50675 w 405878"/>
                <a:gd name="connsiteY2" fmla="*/ 201895 h 405258"/>
                <a:gd name="connsiteX3" fmla="*/ 202864 w 405878"/>
                <a:gd name="connsiteY3" fmla="*/ 49928 h 405258"/>
                <a:gd name="connsiteX4" fmla="*/ 355054 w 405878"/>
                <a:gd name="connsiteY4" fmla="*/ 201895 h 405258"/>
                <a:gd name="connsiteX5" fmla="*/ 355054 w 405878"/>
                <a:gd name="connsiteY5" fmla="*/ 67885 h 405258"/>
                <a:gd name="connsiteX6" fmla="*/ 98184 w 405878"/>
                <a:gd name="connsiteY6" fmla="*/ 28310 h 405258"/>
                <a:gd name="connsiteX7" fmla="*/ 13024 w 405878"/>
                <a:gd name="connsiteY7" fmla="*/ 273525 h 405258"/>
                <a:gd name="connsiteX8" fmla="*/ 239326 w 405878"/>
                <a:gd name="connsiteY8" fmla="*/ 401203 h 405258"/>
                <a:gd name="connsiteX9" fmla="*/ 405784 w 405878"/>
                <a:gd name="connsiteY9" fmla="*/ 201895 h 405258"/>
                <a:gd name="connsiteX10" fmla="*/ 405784 w 405878"/>
                <a:gd name="connsiteY10" fmla="*/ 20049 h 405258"/>
                <a:gd name="connsiteX11" fmla="*/ 355054 w 405878"/>
                <a:gd name="connsiteY11" fmla="*/ 20049 h 4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05878" h="405258">
                  <a:moveTo>
                    <a:pt x="355054" y="201895"/>
                  </a:moveTo>
                  <a:cubicBezTo>
                    <a:pt x="355054" y="285843"/>
                    <a:pt x="286935" y="353862"/>
                    <a:pt x="202864" y="353862"/>
                  </a:cubicBezTo>
                  <a:cubicBezTo>
                    <a:pt x="118793" y="353862"/>
                    <a:pt x="50675" y="285843"/>
                    <a:pt x="50675" y="201895"/>
                  </a:cubicBezTo>
                  <a:cubicBezTo>
                    <a:pt x="50675" y="117947"/>
                    <a:pt x="118793" y="49928"/>
                    <a:pt x="202864" y="49928"/>
                  </a:cubicBezTo>
                  <a:cubicBezTo>
                    <a:pt x="286935" y="49928"/>
                    <a:pt x="355054" y="117947"/>
                    <a:pt x="355054" y="201895"/>
                  </a:cubicBezTo>
                  <a:close/>
                  <a:moveTo>
                    <a:pt x="355054" y="67885"/>
                  </a:moveTo>
                  <a:cubicBezTo>
                    <a:pt x="290254" y="-5527"/>
                    <a:pt x="182156" y="-22148"/>
                    <a:pt x="98184" y="28310"/>
                  </a:cubicBezTo>
                  <a:cubicBezTo>
                    <a:pt x="14213" y="78817"/>
                    <a:pt x="-21605" y="182008"/>
                    <a:pt x="13024" y="273525"/>
                  </a:cubicBezTo>
                  <a:cubicBezTo>
                    <a:pt x="47702" y="365091"/>
                    <a:pt x="142920" y="418814"/>
                    <a:pt x="239326" y="401203"/>
                  </a:cubicBezTo>
                  <a:cubicBezTo>
                    <a:pt x="335733" y="383642"/>
                    <a:pt x="405784" y="299743"/>
                    <a:pt x="405784" y="201895"/>
                  </a:cubicBezTo>
                  <a:lnTo>
                    <a:pt x="405784" y="20049"/>
                  </a:lnTo>
                  <a:cubicBezTo>
                    <a:pt x="400235" y="-7654"/>
                    <a:pt x="360602" y="-7654"/>
                    <a:pt x="355054" y="20049"/>
                  </a:cubicBezTo>
                  <a:close/>
                </a:path>
              </a:pathLst>
            </a:custGeom>
            <a:solidFill>
              <a:srgbClr val="000000"/>
            </a:solidFill>
            <a:ln w="10146" cap="flat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311001E-1A4F-4588-BF23-E4159709A88A}"/>
                </a:ext>
              </a:extLst>
            </p:cNvPr>
            <p:cNvSpPr/>
            <p:nvPr/>
          </p:nvSpPr>
          <p:spPr>
            <a:xfrm flipV="1">
              <a:off x="3859949" y="5441747"/>
              <a:ext cx="405858" cy="810503"/>
            </a:xfrm>
            <a:custGeom>
              <a:avLst/>
              <a:gdLst>
                <a:gd name="connsiteX0" fmla="*/ 355033 w 405858"/>
                <a:gd name="connsiteY0" fmla="*/ 607171 h 810503"/>
                <a:gd name="connsiteX1" fmla="*/ 202844 w 405858"/>
                <a:gd name="connsiteY1" fmla="*/ 759138 h 810503"/>
                <a:gd name="connsiteX2" fmla="*/ 50654 w 405858"/>
                <a:gd name="connsiteY2" fmla="*/ 607171 h 810503"/>
                <a:gd name="connsiteX3" fmla="*/ 202844 w 405858"/>
                <a:gd name="connsiteY3" fmla="*/ 455204 h 810503"/>
                <a:gd name="connsiteX4" fmla="*/ 355033 w 405858"/>
                <a:gd name="connsiteY4" fmla="*/ 607171 h 810503"/>
                <a:gd name="connsiteX5" fmla="*/ 355033 w 405858"/>
                <a:gd name="connsiteY5" fmla="*/ 473161 h 810503"/>
                <a:gd name="connsiteX6" fmla="*/ 98164 w 405858"/>
                <a:gd name="connsiteY6" fmla="*/ 433586 h 810503"/>
                <a:gd name="connsiteX7" fmla="*/ 13053 w 405858"/>
                <a:gd name="connsiteY7" fmla="*/ 678802 h 810503"/>
                <a:gd name="connsiteX8" fmla="*/ 239306 w 405858"/>
                <a:gd name="connsiteY8" fmla="*/ 806480 h 810503"/>
                <a:gd name="connsiteX9" fmla="*/ 405763 w 405858"/>
                <a:gd name="connsiteY9" fmla="*/ 607171 h 810503"/>
                <a:gd name="connsiteX10" fmla="*/ 405763 w 405858"/>
                <a:gd name="connsiteY10" fmla="*/ 201926 h 810503"/>
                <a:gd name="connsiteX11" fmla="*/ 202844 w 405858"/>
                <a:gd name="connsiteY11" fmla="*/ -697 h 810503"/>
                <a:gd name="connsiteX12" fmla="*/ -75 w 405858"/>
                <a:gd name="connsiteY12" fmla="*/ 201926 h 810503"/>
                <a:gd name="connsiteX13" fmla="*/ 177479 w 405858"/>
                <a:gd name="connsiteY13" fmla="*/ 201926 h 810503"/>
                <a:gd name="connsiteX14" fmla="*/ 177479 w 405858"/>
                <a:gd name="connsiteY14" fmla="*/ 151270 h 810503"/>
                <a:gd name="connsiteX15" fmla="*/ 59374 w 405858"/>
                <a:gd name="connsiteY15" fmla="*/ 151270 h 810503"/>
                <a:gd name="connsiteX16" fmla="*/ 228556 w 405858"/>
                <a:gd name="connsiteY16" fmla="*/ 52135 h 810503"/>
                <a:gd name="connsiteX17" fmla="*/ 355033 w 405858"/>
                <a:gd name="connsiteY17" fmla="*/ 201926 h 81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5858" h="810503">
                  <a:moveTo>
                    <a:pt x="355033" y="607171"/>
                  </a:moveTo>
                  <a:cubicBezTo>
                    <a:pt x="355033" y="691119"/>
                    <a:pt x="286915" y="759138"/>
                    <a:pt x="202844" y="759138"/>
                  </a:cubicBezTo>
                  <a:cubicBezTo>
                    <a:pt x="118773" y="759138"/>
                    <a:pt x="50654" y="691119"/>
                    <a:pt x="50654" y="607171"/>
                  </a:cubicBezTo>
                  <a:cubicBezTo>
                    <a:pt x="50654" y="523223"/>
                    <a:pt x="118773" y="455204"/>
                    <a:pt x="202844" y="455204"/>
                  </a:cubicBezTo>
                  <a:cubicBezTo>
                    <a:pt x="286915" y="455204"/>
                    <a:pt x="355033" y="523223"/>
                    <a:pt x="355033" y="607171"/>
                  </a:cubicBezTo>
                  <a:close/>
                  <a:moveTo>
                    <a:pt x="355033" y="473161"/>
                  </a:moveTo>
                  <a:cubicBezTo>
                    <a:pt x="290234" y="399750"/>
                    <a:pt x="182136" y="383129"/>
                    <a:pt x="98164" y="433586"/>
                  </a:cubicBezTo>
                  <a:cubicBezTo>
                    <a:pt x="14192" y="484094"/>
                    <a:pt x="-21626" y="587285"/>
                    <a:pt x="13053" y="678802"/>
                  </a:cubicBezTo>
                  <a:cubicBezTo>
                    <a:pt x="47682" y="770368"/>
                    <a:pt x="142899" y="824090"/>
                    <a:pt x="239306" y="806480"/>
                  </a:cubicBezTo>
                  <a:cubicBezTo>
                    <a:pt x="335712" y="788918"/>
                    <a:pt x="405763" y="705020"/>
                    <a:pt x="405763" y="607171"/>
                  </a:cubicBezTo>
                  <a:lnTo>
                    <a:pt x="405763" y="201926"/>
                  </a:lnTo>
                  <a:cubicBezTo>
                    <a:pt x="405763" y="90028"/>
                    <a:pt x="314905" y="-697"/>
                    <a:pt x="202844" y="-697"/>
                  </a:cubicBezTo>
                  <a:cubicBezTo>
                    <a:pt x="90782" y="-697"/>
                    <a:pt x="-75" y="90028"/>
                    <a:pt x="-75" y="201926"/>
                  </a:cubicBezTo>
                  <a:lnTo>
                    <a:pt x="177479" y="201926"/>
                  </a:lnTo>
                  <a:cubicBezTo>
                    <a:pt x="211315" y="201926"/>
                    <a:pt x="211315" y="151270"/>
                    <a:pt x="177479" y="151270"/>
                  </a:cubicBezTo>
                  <a:lnTo>
                    <a:pt x="59374" y="151270"/>
                  </a:lnTo>
                  <a:cubicBezTo>
                    <a:pt x="84045" y="81470"/>
                    <a:pt x="155532" y="39620"/>
                    <a:pt x="228556" y="52135"/>
                  </a:cubicBezTo>
                  <a:cubicBezTo>
                    <a:pt x="301628" y="64651"/>
                    <a:pt x="355033" y="127921"/>
                    <a:pt x="355033" y="201926"/>
                  </a:cubicBezTo>
                  <a:close/>
                </a:path>
              </a:pathLst>
            </a:custGeom>
            <a:solidFill>
              <a:srgbClr val="000000"/>
            </a:solidFill>
            <a:ln w="10146" cap="flat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" name="Graphic 2">
              <a:extLst>
                <a:ext uri="{FF2B5EF4-FFF2-40B4-BE49-F238E27FC236}">
                  <a16:creationId xmlns:a16="http://schemas.microsoft.com/office/drawing/2014/main" id="{171086FA-EB41-4354-97B4-4B6050B53E21}"/>
                </a:ext>
              </a:extLst>
            </p:cNvPr>
            <p:cNvGrpSpPr/>
            <p:nvPr/>
          </p:nvGrpSpPr>
          <p:grpSpPr>
            <a:xfrm>
              <a:off x="3411677" y="5877478"/>
              <a:ext cx="749506" cy="154737"/>
              <a:chOff x="3411677" y="5877478"/>
              <a:chExt cx="749506" cy="154737"/>
            </a:xfrm>
            <a:solidFill>
              <a:schemeClr val="accent1"/>
            </a:solidFill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F1F4409-4E60-4FCD-9A52-1EC18DD8681A}"/>
                  </a:ext>
                </a:extLst>
              </p:cNvPr>
              <p:cNvSpPr/>
              <p:nvPr/>
            </p:nvSpPr>
            <p:spPr>
              <a:xfrm>
                <a:off x="3411677" y="5894297"/>
                <a:ext cx="91551" cy="104675"/>
              </a:xfrm>
              <a:custGeom>
                <a:avLst/>
                <a:gdLst>
                  <a:gd name="connsiteX0" fmla="*/ 68000 w 91551"/>
                  <a:gd name="connsiteY0" fmla="*/ 104742 h 104675"/>
                  <a:gd name="connsiteX1" fmla="*/ 91581 w 91551"/>
                  <a:gd name="connsiteY1" fmla="*/ 104742 h 104675"/>
                  <a:gd name="connsiteX2" fmla="*/ 59479 w 91551"/>
                  <a:gd name="connsiteY2" fmla="*/ 67 h 104675"/>
                  <a:gd name="connsiteX3" fmla="*/ 32330 w 91551"/>
                  <a:gd name="connsiteY3" fmla="*/ 67 h 104675"/>
                  <a:gd name="connsiteX4" fmla="*/ 30 w 91551"/>
                  <a:gd name="connsiteY4" fmla="*/ 104742 h 104675"/>
                  <a:gd name="connsiteX5" fmla="*/ 23215 w 91551"/>
                  <a:gd name="connsiteY5" fmla="*/ 104742 h 104675"/>
                  <a:gd name="connsiteX6" fmla="*/ 29160 w 91551"/>
                  <a:gd name="connsiteY6" fmla="*/ 81195 h 104675"/>
                  <a:gd name="connsiteX7" fmla="*/ 62055 w 91551"/>
                  <a:gd name="connsiteY7" fmla="*/ 81195 h 104675"/>
                  <a:gd name="connsiteX8" fmla="*/ 33321 w 91551"/>
                  <a:gd name="connsiteY8" fmla="*/ 64772 h 104675"/>
                  <a:gd name="connsiteX9" fmla="*/ 45607 w 91551"/>
                  <a:gd name="connsiteY9" fmla="*/ 16491 h 104675"/>
                  <a:gd name="connsiteX10" fmla="*/ 57893 w 91551"/>
                  <a:gd name="connsiteY10" fmla="*/ 64772 h 104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551" h="104675">
                    <a:moveTo>
                      <a:pt x="68000" y="104742"/>
                    </a:moveTo>
                    <a:lnTo>
                      <a:pt x="91581" y="104742"/>
                    </a:lnTo>
                    <a:lnTo>
                      <a:pt x="59479" y="67"/>
                    </a:lnTo>
                    <a:lnTo>
                      <a:pt x="32330" y="67"/>
                    </a:lnTo>
                    <a:lnTo>
                      <a:pt x="30" y="104742"/>
                    </a:lnTo>
                    <a:lnTo>
                      <a:pt x="23215" y="104742"/>
                    </a:lnTo>
                    <a:lnTo>
                      <a:pt x="29160" y="81195"/>
                    </a:lnTo>
                    <a:lnTo>
                      <a:pt x="62055" y="81195"/>
                    </a:lnTo>
                    <a:close/>
                    <a:moveTo>
                      <a:pt x="33321" y="64772"/>
                    </a:moveTo>
                    <a:lnTo>
                      <a:pt x="45607" y="16491"/>
                    </a:lnTo>
                    <a:lnTo>
                      <a:pt x="57893" y="64772"/>
                    </a:ln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5E85EF8E-57EA-45FD-B1CF-F5D80EC92873}"/>
                  </a:ext>
                </a:extLst>
              </p:cNvPr>
              <p:cNvSpPr/>
              <p:nvPr/>
            </p:nvSpPr>
            <p:spPr>
              <a:xfrm>
                <a:off x="3511228" y="5884403"/>
                <a:ext cx="34678" cy="116943"/>
              </a:xfrm>
              <a:custGeom>
                <a:avLst/>
                <a:gdLst>
                  <a:gd name="connsiteX0" fmla="*/ 20844 w 34678"/>
                  <a:gd name="connsiteY0" fmla="*/ 117010 h 116943"/>
                  <a:gd name="connsiteX1" fmla="*/ 34715 w 34678"/>
                  <a:gd name="connsiteY1" fmla="*/ 114240 h 116943"/>
                  <a:gd name="connsiteX2" fmla="*/ 30356 w 34678"/>
                  <a:gd name="connsiteY2" fmla="*/ 99004 h 116943"/>
                  <a:gd name="connsiteX3" fmla="*/ 25996 w 34678"/>
                  <a:gd name="connsiteY3" fmla="*/ 99993 h 116943"/>
                  <a:gd name="connsiteX4" fmla="*/ 21637 w 34678"/>
                  <a:gd name="connsiteY4" fmla="*/ 94651 h 116943"/>
                  <a:gd name="connsiteX5" fmla="*/ 21637 w 34678"/>
                  <a:gd name="connsiteY5" fmla="*/ 67 h 116943"/>
                  <a:gd name="connsiteX6" fmla="*/ 37 w 34678"/>
                  <a:gd name="connsiteY6" fmla="*/ 2441 h 116943"/>
                  <a:gd name="connsiteX7" fmla="*/ 37 w 34678"/>
                  <a:gd name="connsiteY7" fmla="*/ 95244 h 116943"/>
                  <a:gd name="connsiteX8" fmla="*/ 20844 w 34678"/>
                  <a:gd name="connsiteY8" fmla="*/ 117010 h 116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8" h="116943">
                    <a:moveTo>
                      <a:pt x="20844" y="117010"/>
                    </a:moveTo>
                    <a:cubicBezTo>
                      <a:pt x="26393" y="117010"/>
                      <a:pt x="31148" y="115823"/>
                      <a:pt x="34715" y="114240"/>
                    </a:cubicBezTo>
                    <a:lnTo>
                      <a:pt x="30356" y="99004"/>
                    </a:lnTo>
                    <a:cubicBezTo>
                      <a:pt x="29167" y="99598"/>
                      <a:pt x="27780" y="99993"/>
                      <a:pt x="25996" y="99993"/>
                    </a:cubicBezTo>
                    <a:cubicBezTo>
                      <a:pt x="22826" y="99993"/>
                      <a:pt x="21637" y="98212"/>
                      <a:pt x="21637" y="94651"/>
                    </a:cubicBezTo>
                    <a:lnTo>
                      <a:pt x="21637" y="67"/>
                    </a:lnTo>
                    <a:lnTo>
                      <a:pt x="37" y="2441"/>
                    </a:lnTo>
                    <a:lnTo>
                      <a:pt x="37" y="95244"/>
                    </a:lnTo>
                    <a:cubicBezTo>
                      <a:pt x="37" y="109095"/>
                      <a:pt x="7765" y="117010"/>
                      <a:pt x="20844" y="117010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CB2AA971-778C-4503-9366-E053DDBB8F8B}"/>
                  </a:ext>
                </a:extLst>
              </p:cNvPr>
              <p:cNvSpPr/>
              <p:nvPr/>
            </p:nvSpPr>
            <p:spPr>
              <a:xfrm>
                <a:off x="3548682" y="5906565"/>
                <a:ext cx="80850" cy="125649"/>
              </a:xfrm>
              <a:custGeom>
                <a:avLst/>
                <a:gdLst>
                  <a:gd name="connsiteX0" fmla="*/ 75541 w 80850"/>
                  <a:gd name="connsiteY0" fmla="*/ 67 h 125649"/>
                  <a:gd name="connsiteX1" fmla="*/ 38088 w 80850"/>
                  <a:gd name="connsiteY1" fmla="*/ 9763 h 125649"/>
                  <a:gd name="connsiteX2" fmla="*/ 3805 w 80850"/>
                  <a:gd name="connsiteY2" fmla="*/ 38850 h 125649"/>
                  <a:gd name="connsiteX3" fmla="*/ 18073 w 80850"/>
                  <a:gd name="connsiteY3" fmla="*/ 61804 h 125649"/>
                  <a:gd name="connsiteX4" fmla="*/ 8561 w 80850"/>
                  <a:gd name="connsiteY4" fmla="*/ 76644 h 125649"/>
                  <a:gd name="connsiteX5" fmla="*/ 32341 w 80850"/>
                  <a:gd name="connsiteY5" fmla="*/ 92474 h 125649"/>
                  <a:gd name="connsiteX6" fmla="*/ 44231 w 80850"/>
                  <a:gd name="connsiteY6" fmla="*/ 92474 h 125649"/>
                  <a:gd name="connsiteX7" fmla="*/ 56913 w 80850"/>
                  <a:gd name="connsiteY7" fmla="*/ 101180 h 125649"/>
                  <a:gd name="connsiteX8" fmla="*/ 38088 w 80850"/>
                  <a:gd name="connsiteY8" fmla="*/ 111074 h 125649"/>
                  <a:gd name="connsiteX9" fmla="*/ 19460 w 80850"/>
                  <a:gd name="connsiteY9" fmla="*/ 100191 h 125649"/>
                  <a:gd name="connsiteX10" fmla="*/ 40 w 80850"/>
                  <a:gd name="connsiteY10" fmla="*/ 100191 h 125649"/>
                  <a:gd name="connsiteX11" fmla="*/ 37493 w 80850"/>
                  <a:gd name="connsiteY11" fmla="*/ 125717 h 125649"/>
                  <a:gd name="connsiteX12" fmla="*/ 78513 w 80850"/>
                  <a:gd name="connsiteY12" fmla="*/ 99795 h 125649"/>
                  <a:gd name="connsiteX13" fmla="*/ 48590 w 80850"/>
                  <a:gd name="connsiteY13" fmla="*/ 76644 h 125649"/>
                  <a:gd name="connsiteX14" fmla="*/ 36304 w 80850"/>
                  <a:gd name="connsiteY14" fmla="*/ 76644 h 125649"/>
                  <a:gd name="connsiteX15" fmla="*/ 27189 w 80850"/>
                  <a:gd name="connsiteY15" fmla="*/ 71499 h 125649"/>
                  <a:gd name="connsiteX16" fmla="*/ 30161 w 80850"/>
                  <a:gd name="connsiteY16" fmla="*/ 66157 h 125649"/>
                  <a:gd name="connsiteX17" fmla="*/ 39475 w 80850"/>
                  <a:gd name="connsiteY17" fmla="*/ 67146 h 125649"/>
                  <a:gd name="connsiteX18" fmla="*/ 72568 w 80850"/>
                  <a:gd name="connsiteY18" fmla="*/ 40235 h 125649"/>
                  <a:gd name="connsiteX19" fmla="*/ 57706 w 80850"/>
                  <a:gd name="connsiteY19" fmla="*/ 19657 h 125649"/>
                  <a:gd name="connsiteX20" fmla="*/ 80891 w 80850"/>
                  <a:gd name="connsiteY20" fmla="*/ 16688 h 125649"/>
                  <a:gd name="connsiteX21" fmla="*/ 38484 w 80850"/>
                  <a:gd name="connsiteY21" fmla="*/ 24208 h 125649"/>
                  <a:gd name="connsiteX22" fmla="*/ 51761 w 80850"/>
                  <a:gd name="connsiteY22" fmla="*/ 38257 h 125649"/>
                  <a:gd name="connsiteX23" fmla="*/ 38682 w 80850"/>
                  <a:gd name="connsiteY23" fmla="*/ 53295 h 125649"/>
                  <a:gd name="connsiteX24" fmla="*/ 25207 w 80850"/>
                  <a:gd name="connsiteY24" fmla="*/ 38652 h 125649"/>
                  <a:gd name="connsiteX25" fmla="*/ 38484 w 80850"/>
                  <a:gd name="connsiteY25" fmla="*/ 24208 h 125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80850" h="125649">
                    <a:moveTo>
                      <a:pt x="75541" y="67"/>
                    </a:moveTo>
                    <a:cubicBezTo>
                      <a:pt x="65831" y="5607"/>
                      <a:pt x="56517" y="10356"/>
                      <a:pt x="38088" y="9763"/>
                    </a:cubicBezTo>
                    <a:cubicBezTo>
                      <a:pt x="17875" y="9763"/>
                      <a:pt x="3805" y="21239"/>
                      <a:pt x="3805" y="38850"/>
                    </a:cubicBezTo>
                    <a:cubicBezTo>
                      <a:pt x="3805" y="49140"/>
                      <a:pt x="7967" y="56263"/>
                      <a:pt x="18073" y="61804"/>
                    </a:cubicBezTo>
                    <a:cubicBezTo>
                      <a:pt x="12326" y="65365"/>
                      <a:pt x="8561" y="70906"/>
                      <a:pt x="8561" y="76644"/>
                    </a:cubicBezTo>
                    <a:cubicBezTo>
                      <a:pt x="8561" y="85153"/>
                      <a:pt x="15497" y="92474"/>
                      <a:pt x="32341" y="92474"/>
                    </a:cubicBezTo>
                    <a:lnTo>
                      <a:pt x="44231" y="92474"/>
                    </a:lnTo>
                    <a:cubicBezTo>
                      <a:pt x="52752" y="92474"/>
                      <a:pt x="56913" y="95838"/>
                      <a:pt x="56913" y="101180"/>
                    </a:cubicBezTo>
                    <a:cubicBezTo>
                      <a:pt x="56913" y="106919"/>
                      <a:pt x="52950" y="111074"/>
                      <a:pt x="38088" y="111074"/>
                    </a:cubicBezTo>
                    <a:cubicBezTo>
                      <a:pt x="22631" y="111074"/>
                      <a:pt x="19460" y="107710"/>
                      <a:pt x="19460" y="100191"/>
                    </a:cubicBezTo>
                    <a:lnTo>
                      <a:pt x="40" y="100191"/>
                    </a:lnTo>
                    <a:cubicBezTo>
                      <a:pt x="40" y="116219"/>
                      <a:pt x="8165" y="125717"/>
                      <a:pt x="37493" y="125717"/>
                    </a:cubicBezTo>
                    <a:cubicBezTo>
                      <a:pt x="64443" y="125717"/>
                      <a:pt x="78513" y="116021"/>
                      <a:pt x="78513" y="99795"/>
                    </a:cubicBezTo>
                    <a:cubicBezTo>
                      <a:pt x="78513" y="86340"/>
                      <a:pt x="66821" y="76644"/>
                      <a:pt x="48590" y="76644"/>
                    </a:cubicBezTo>
                    <a:lnTo>
                      <a:pt x="36304" y="76644"/>
                    </a:lnTo>
                    <a:cubicBezTo>
                      <a:pt x="28378" y="76644"/>
                      <a:pt x="27189" y="74072"/>
                      <a:pt x="27189" y="71499"/>
                    </a:cubicBezTo>
                    <a:cubicBezTo>
                      <a:pt x="27189" y="69323"/>
                      <a:pt x="28378" y="67344"/>
                      <a:pt x="30161" y="66157"/>
                    </a:cubicBezTo>
                    <a:cubicBezTo>
                      <a:pt x="32935" y="66948"/>
                      <a:pt x="36106" y="67146"/>
                      <a:pt x="39475" y="67146"/>
                    </a:cubicBezTo>
                    <a:cubicBezTo>
                      <a:pt x="60084" y="67146"/>
                      <a:pt x="72568" y="55867"/>
                      <a:pt x="72568" y="40235"/>
                    </a:cubicBezTo>
                    <a:cubicBezTo>
                      <a:pt x="72568" y="30144"/>
                      <a:pt x="67614" y="24010"/>
                      <a:pt x="57706" y="19657"/>
                    </a:cubicBezTo>
                    <a:cubicBezTo>
                      <a:pt x="67416" y="19657"/>
                      <a:pt x="74946" y="18865"/>
                      <a:pt x="80891" y="16688"/>
                    </a:cubicBezTo>
                    <a:close/>
                    <a:moveTo>
                      <a:pt x="38484" y="24208"/>
                    </a:moveTo>
                    <a:cubicBezTo>
                      <a:pt x="47401" y="24208"/>
                      <a:pt x="51761" y="28759"/>
                      <a:pt x="51761" y="38257"/>
                    </a:cubicBezTo>
                    <a:cubicBezTo>
                      <a:pt x="51761" y="48150"/>
                      <a:pt x="47203" y="53295"/>
                      <a:pt x="38682" y="53295"/>
                    </a:cubicBezTo>
                    <a:cubicBezTo>
                      <a:pt x="30359" y="53295"/>
                      <a:pt x="25207" y="47755"/>
                      <a:pt x="25207" y="38652"/>
                    </a:cubicBezTo>
                    <a:cubicBezTo>
                      <a:pt x="25207" y="29748"/>
                      <a:pt x="30359" y="24208"/>
                      <a:pt x="38484" y="24208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8CE33018-F6D3-4FC6-A94C-95C442980A07}"/>
                  </a:ext>
                </a:extLst>
              </p:cNvPr>
              <p:cNvSpPr/>
              <p:nvPr/>
            </p:nvSpPr>
            <p:spPr>
              <a:xfrm>
                <a:off x="3634264" y="5916261"/>
                <a:ext cx="77085" cy="85085"/>
              </a:xfrm>
              <a:custGeom>
                <a:avLst/>
                <a:gdLst>
                  <a:gd name="connsiteX0" fmla="*/ 38689 w 77085"/>
                  <a:gd name="connsiteY0" fmla="*/ 67 h 85085"/>
                  <a:gd name="connsiteX1" fmla="*/ 47 w 77085"/>
                  <a:gd name="connsiteY1" fmla="*/ 42610 h 85085"/>
                  <a:gd name="connsiteX2" fmla="*/ 38490 w 77085"/>
                  <a:gd name="connsiteY2" fmla="*/ 85153 h 85085"/>
                  <a:gd name="connsiteX3" fmla="*/ 77132 w 77085"/>
                  <a:gd name="connsiteY3" fmla="*/ 42610 h 85085"/>
                  <a:gd name="connsiteX4" fmla="*/ 38689 w 77085"/>
                  <a:gd name="connsiteY4" fmla="*/ 67 h 85085"/>
                  <a:gd name="connsiteX5" fmla="*/ 38689 w 77085"/>
                  <a:gd name="connsiteY5" fmla="*/ 16095 h 85085"/>
                  <a:gd name="connsiteX6" fmla="*/ 54542 w 77085"/>
                  <a:gd name="connsiteY6" fmla="*/ 42610 h 85085"/>
                  <a:gd name="connsiteX7" fmla="*/ 38490 w 77085"/>
                  <a:gd name="connsiteY7" fmla="*/ 69125 h 85085"/>
                  <a:gd name="connsiteX8" fmla="*/ 22439 w 77085"/>
                  <a:gd name="connsiteY8" fmla="*/ 42610 h 85085"/>
                  <a:gd name="connsiteX9" fmla="*/ 38689 w 77085"/>
                  <a:gd name="connsiteY9" fmla="*/ 16095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7085" h="85085">
                    <a:moveTo>
                      <a:pt x="38689" y="67"/>
                    </a:moveTo>
                    <a:cubicBezTo>
                      <a:pt x="14513" y="67"/>
                      <a:pt x="47" y="17084"/>
                      <a:pt x="47" y="42610"/>
                    </a:cubicBezTo>
                    <a:cubicBezTo>
                      <a:pt x="47" y="69323"/>
                      <a:pt x="14711" y="85153"/>
                      <a:pt x="38490" y="85153"/>
                    </a:cubicBezTo>
                    <a:cubicBezTo>
                      <a:pt x="62666" y="85153"/>
                      <a:pt x="77132" y="68136"/>
                      <a:pt x="77132" y="42610"/>
                    </a:cubicBezTo>
                    <a:cubicBezTo>
                      <a:pt x="77132" y="16095"/>
                      <a:pt x="62666" y="67"/>
                      <a:pt x="38689" y="67"/>
                    </a:cubicBezTo>
                    <a:close/>
                    <a:moveTo>
                      <a:pt x="38689" y="16095"/>
                    </a:moveTo>
                    <a:cubicBezTo>
                      <a:pt x="49191" y="16095"/>
                      <a:pt x="54542" y="24208"/>
                      <a:pt x="54542" y="42610"/>
                    </a:cubicBezTo>
                    <a:cubicBezTo>
                      <a:pt x="54542" y="61012"/>
                      <a:pt x="49191" y="69125"/>
                      <a:pt x="38490" y="69125"/>
                    </a:cubicBezTo>
                    <a:cubicBezTo>
                      <a:pt x="27988" y="69125"/>
                      <a:pt x="22439" y="61210"/>
                      <a:pt x="22439" y="42610"/>
                    </a:cubicBezTo>
                    <a:cubicBezTo>
                      <a:pt x="22439" y="24405"/>
                      <a:pt x="27988" y="16095"/>
                      <a:pt x="38689" y="16095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EA03C32-64FA-4B4B-B2CF-D99BE791239A}"/>
                  </a:ext>
                </a:extLst>
              </p:cNvPr>
              <p:cNvSpPr/>
              <p:nvPr/>
            </p:nvSpPr>
            <p:spPr>
              <a:xfrm>
                <a:off x="3727369" y="5916459"/>
                <a:ext cx="49540" cy="82513"/>
              </a:xfrm>
              <a:custGeom>
                <a:avLst/>
                <a:gdLst>
                  <a:gd name="connsiteX0" fmla="*/ 41668 w 49540"/>
                  <a:gd name="connsiteY0" fmla="*/ 67 h 82513"/>
                  <a:gd name="connsiteX1" fmla="*/ 20663 w 49540"/>
                  <a:gd name="connsiteY1" fmla="*/ 17876 h 82513"/>
                  <a:gd name="connsiteX2" fmla="*/ 18879 w 49540"/>
                  <a:gd name="connsiteY2" fmla="*/ 2441 h 82513"/>
                  <a:gd name="connsiteX3" fmla="*/ 54 w 49540"/>
                  <a:gd name="connsiteY3" fmla="*/ 2441 h 82513"/>
                  <a:gd name="connsiteX4" fmla="*/ 54 w 49540"/>
                  <a:gd name="connsiteY4" fmla="*/ 82580 h 82513"/>
                  <a:gd name="connsiteX5" fmla="*/ 21654 w 49540"/>
                  <a:gd name="connsiteY5" fmla="*/ 82580 h 82513"/>
                  <a:gd name="connsiteX6" fmla="*/ 21654 w 49540"/>
                  <a:gd name="connsiteY6" fmla="*/ 41620 h 82513"/>
                  <a:gd name="connsiteX7" fmla="*/ 38894 w 49540"/>
                  <a:gd name="connsiteY7" fmla="*/ 21042 h 82513"/>
                  <a:gd name="connsiteX8" fmla="*/ 46226 w 49540"/>
                  <a:gd name="connsiteY8" fmla="*/ 22031 h 82513"/>
                  <a:gd name="connsiteX9" fmla="*/ 49595 w 49540"/>
                  <a:gd name="connsiteY9" fmla="*/ 1254 h 82513"/>
                  <a:gd name="connsiteX10" fmla="*/ 41668 w 49540"/>
                  <a:gd name="connsiteY10" fmla="*/ 67 h 82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540" h="82513">
                    <a:moveTo>
                      <a:pt x="41668" y="67"/>
                    </a:moveTo>
                    <a:cubicBezTo>
                      <a:pt x="32354" y="67"/>
                      <a:pt x="24428" y="6795"/>
                      <a:pt x="20663" y="17876"/>
                    </a:cubicBezTo>
                    <a:lnTo>
                      <a:pt x="18879" y="2441"/>
                    </a:lnTo>
                    <a:lnTo>
                      <a:pt x="54" y="2441"/>
                    </a:lnTo>
                    <a:lnTo>
                      <a:pt x="54" y="82580"/>
                    </a:lnTo>
                    <a:lnTo>
                      <a:pt x="21654" y="82580"/>
                    </a:lnTo>
                    <a:lnTo>
                      <a:pt x="21654" y="41620"/>
                    </a:lnTo>
                    <a:cubicBezTo>
                      <a:pt x="24230" y="28363"/>
                      <a:pt x="28986" y="21042"/>
                      <a:pt x="38894" y="21042"/>
                    </a:cubicBezTo>
                    <a:cubicBezTo>
                      <a:pt x="41668" y="21042"/>
                      <a:pt x="43650" y="21437"/>
                      <a:pt x="46226" y="22031"/>
                    </a:cubicBezTo>
                    <a:lnTo>
                      <a:pt x="49595" y="1254"/>
                    </a:lnTo>
                    <a:cubicBezTo>
                      <a:pt x="47018" y="463"/>
                      <a:pt x="44442" y="67"/>
                      <a:pt x="41668" y="6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5F90F0-2571-46E7-A8AF-945F665846F5}"/>
                  </a:ext>
                </a:extLst>
              </p:cNvPr>
              <p:cNvSpPr/>
              <p:nvPr/>
            </p:nvSpPr>
            <p:spPr>
              <a:xfrm>
                <a:off x="3785231" y="5877478"/>
                <a:ext cx="26157" cy="121494"/>
              </a:xfrm>
              <a:custGeom>
                <a:avLst/>
                <a:gdLst>
                  <a:gd name="connsiteX0" fmla="*/ 12939 w 26157"/>
                  <a:gd name="connsiteY0" fmla="*/ 67 h 121494"/>
                  <a:gd name="connsiteX1" fmla="*/ 58 w 26157"/>
                  <a:gd name="connsiteY1" fmla="*/ 12533 h 121494"/>
                  <a:gd name="connsiteX2" fmla="*/ 12939 w 26157"/>
                  <a:gd name="connsiteY2" fmla="*/ 25197 h 121494"/>
                  <a:gd name="connsiteX3" fmla="*/ 26216 w 26157"/>
                  <a:gd name="connsiteY3" fmla="*/ 12533 h 121494"/>
                  <a:gd name="connsiteX4" fmla="*/ 12939 w 26157"/>
                  <a:gd name="connsiteY4" fmla="*/ 67 h 121494"/>
                  <a:gd name="connsiteX5" fmla="*/ 23838 w 26157"/>
                  <a:gd name="connsiteY5" fmla="*/ 41423 h 121494"/>
                  <a:gd name="connsiteX6" fmla="*/ 2238 w 26157"/>
                  <a:gd name="connsiteY6" fmla="*/ 41423 h 121494"/>
                  <a:gd name="connsiteX7" fmla="*/ 2238 w 26157"/>
                  <a:gd name="connsiteY7" fmla="*/ 121561 h 121494"/>
                  <a:gd name="connsiteX8" fmla="*/ 23838 w 26157"/>
                  <a:gd name="connsiteY8" fmla="*/ 121561 h 121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157" h="121494">
                    <a:moveTo>
                      <a:pt x="12939" y="67"/>
                    </a:moveTo>
                    <a:cubicBezTo>
                      <a:pt x="5211" y="67"/>
                      <a:pt x="58" y="5410"/>
                      <a:pt x="58" y="12533"/>
                    </a:cubicBezTo>
                    <a:cubicBezTo>
                      <a:pt x="58" y="19657"/>
                      <a:pt x="5211" y="25197"/>
                      <a:pt x="12939" y="25197"/>
                    </a:cubicBezTo>
                    <a:cubicBezTo>
                      <a:pt x="20667" y="25197"/>
                      <a:pt x="26216" y="19657"/>
                      <a:pt x="26216" y="12533"/>
                    </a:cubicBezTo>
                    <a:cubicBezTo>
                      <a:pt x="26216" y="5410"/>
                      <a:pt x="20667" y="67"/>
                      <a:pt x="12939" y="67"/>
                    </a:cubicBezTo>
                    <a:close/>
                    <a:moveTo>
                      <a:pt x="23838" y="41423"/>
                    </a:moveTo>
                    <a:lnTo>
                      <a:pt x="2238" y="41423"/>
                    </a:lnTo>
                    <a:lnTo>
                      <a:pt x="2238" y="121561"/>
                    </a:lnTo>
                    <a:lnTo>
                      <a:pt x="23838" y="121561"/>
                    </a:ln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B377F895-0ECB-441C-9985-106EF897B510}"/>
                  </a:ext>
                </a:extLst>
              </p:cNvPr>
              <p:cNvSpPr/>
              <p:nvPr/>
            </p:nvSpPr>
            <p:spPr>
              <a:xfrm>
                <a:off x="3820003" y="5898650"/>
                <a:ext cx="58061" cy="102696"/>
              </a:xfrm>
              <a:custGeom>
                <a:avLst/>
                <a:gdLst>
                  <a:gd name="connsiteX0" fmla="*/ 50792 w 58061"/>
                  <a:gd name="connsiteY0" fmla="*/ 82976 h 102696"/>
                  <a:gd name="connsiteX1" fmla="*/ 41676 w 58061"/>
                  <a:gd name="connsiteY1" fmla="*/ 85746 h 102696"/>
                  <a:gd name="connsiteX2" fmla="*/ 33551 w 58061"/>
                  <a:gd name="connsiteY2" fmla="*/ 74863 h 102696"/>
                  <a:gd name="connsiteX3" fmla="*/ 33551 w 58061"/>
                  <a:gd name="connsiteY3" fmla="*/ 35289 h 102696"/>
                  <a:gd name="connsiteX4" fmla="*/ 49999 w 58061"/>
                  <a:gd name="connsiteY4" fmla="*/ 35289 h 102696"/>
                  <a:gd name="connsiteX5" fmla="*/ 51981 w 58061"/>
                  <a:gd name="connsiteY5" fmla="*/ 20250 h 102696"/>
                  <a:gd name="connsiteX6" fmla="*/ 33551 w 58061"/>
                  <a:gd name="connsiteY6" fmla="*/ 20250 h 102696"/>
                  <a:gd name="connsiteX7" fmla="*/ 33551 w 58061"/>
                  <a:gd name="connsiteY7" fmla="*/ 67 h 102696"/>
                  <a:gd name="connsiteX8" fmla="*/ 11952 w 58061"/>
                  <a:gd name="connsiteY8" fmla="*/ 2639 h 102696"/>
                  <a:gd name="connsiteX9" fmla="*/ 11952 w 58061"/>
                  <a:gd name="connsiteY9" fmla="*/ 20250 h 102696"/>
                  <a:gd name="connsiteX10" fmla="*/ 62 w 58061"/>
                  <a:gd name="connsiteY10" fmla="*/ 20250 h 102696"/>
                  <a:gd name="connsiteX11" fmla="*/ 62 w 58061"/>
                  <a:gd name="connsiteY11" fmla="*/ 35289 h 102696"/>
                  <a:gd name="connsiteX12" fmla="*/ 11952 w 58061"/>
                  <a:gd name="connsiteY12" fmla="*/ 35289 h 102696"/>
                  <a:gd name="connsiteX13" fmla="*/ 11952 w 58061"/>
                  <a:gd name="connsiteY13" fmla="*/ 75259 h 102696"/>
                  <a:gd name="connsiteX14" fmla="*/ 37118 w 58061"/>
                  <a:gd name="connsiteY14" fmla="*/ 102763 h 102696"/>
                  <a:gd name="connsiteX15" fmla="*/ 58124 w 58061"/>
                  <a:gd name="connsiteY15" fmla="*/ 96629 h 102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61" h="102696">
                    <a:moveTo>
                      <a:pt x="50792" y="82976"/>
                    </a:moveTo>
                    <a:cubicBezTo>
                      <a:pt x="47423" y="84757"/>
                      <a:pt x="44450" y="85746"/>
                      <a:pt x="41676" y="85746"/>
                    </a:cubicBezTo>
                    <a:cubicBezTo>
                      <a:pt x="36128" y="85746"/>
                      <a:pt x="33551" y="82580"/>
                      <a:pt x="33551" y="74863"/>
                    </a:cubicBezTo>
                    <a:lnTo>
                      <a:pt x="33551" y="35289"/>
                    </a:lnTo>
                    <a:lnTo>
                      <a:pt x="49999" y="35289"/>
                    </a:lnTo>
                    <a:lnTo>
                      <a:pt x="51981" y="20250"/>
                    </a:lnTo>
                    <a:lnTo>
                      <a:pt x="33551" y="20250"/>
                    </a:lnTo>
                    <a:lnTo>
                      <a:pt x="33551" y="67"/>
                    </a:lnTo>
                    <a:lnTo>
                      <a:pt x="11952" y="2639"/>
                    </a:lnTo>
                    <a:lnTo>
                      <a:pt x="11952" y="20250"/>
                    </a:lnTo>
                    <a:lnTo>
                      <a:pt x="62" y="20250"/>
                    </a:lnTo>
                    <a:lnTo>
                      <a:pt x="62" y="35289"/>
                    </a:lnTo>
                    <a:lnTo>
                      <a:pt x="11952" y="35289"/>
                    </a:lnTo>
                    <a:lnTo>
                      <a:pt x="11952" y="75259"/>
                    </a:lnTo>
                    <a:cubicBezTo>
                      <a:pt x="11952" y="93068"/>
                      <a:pt x="20473" y="102566"/>
                      <a:pt x="37118" y="102763"/>
                    </a:cubicBezTo>
                    <a:cubicBezTo>
                      <a:pt x="44252" y="102763"/>
                      <a:pt x="52179" y="100785"/>
                      <a:pt x="58124" y="96629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0949648C-884F-45C8-B245-CE91699BEBA1}"/>
                  </a:ext>
                </a:extLst>
              </p:cNvPr>
              <p:cNvSpPr/>
              <p:nvPr/>
            </p:nvSpPr>
            <p:spPr>
              <a:xfrm>
                <a:off x="3887330" y="5884601"/>
                <a:ext cx="67375" cy="114371"/>
              </a:xfrm>
              <a:custGeom>
                <a:avLst/>
                <a:gdLst>
                  <a:gd name="connsiteX0" fmla="*/ 44851 w 67375"/>
                  <a:gd name="connsiteY0" fmla="*/ 31727 h 114371"/>
                  <a:gd name="connsiteX1" fmla="*/ 21666 w 67375"/>
                  <a:gd name="connsiteY1" fmla="*/ 43401 h 114371"/>
                  <a:gd name="connsiteX2" fmla="*/ 21666 w 67375"/>
                  <a:gd name="connsiteY2" fmla="*/ 67 h 114371"/>
                  <a:gd name="connsiteX3" fmla="*/ 66 w 67375"/>
                  <a:gd name="connsiteY3" fmla="*/ 2244 h 114371"/>
                  <a:gd name="connsiteX4" fmla="*/ 66 w 67375"/>
                  <a:gd name="connsiteY4" fmla="*/ 114438 h 114371"/>
                  <a:gd name="connsiteX5" fmla="*/ 21666 w 67375"/>
                  <a:gd name="connsiteY5" fmla="*/ 114438 h 114371"/>
                  <a:gd name="connsiteX6" fmla="*/ 21666 w 67375"/>
                  <a:gd name="connsiteY6" fmla="*/ 58836 h 114371"/>
                  <a:gd name="connsiteX7" fmla="*/ 37123 w 67375"/>
                  <a:gd name="connsiteY7" fmla="*/ 47755 h 114371"/>
                  <a:gd name="connsiteX8" fmla="*/ 46040 w 67375"/>
                  <a:gd name="connsiteY8" fmla="*/ 59627 h 114371"/>
                  <a:gd name="connsiteX9" fmla="*/ 46040 w 67375"/>
                  <a:gd name="connsiteY9" fmla="*/ 114438 h 114371"/>
                  <a:gd name="connsiteX10" fmla="*/ 67442 w 67375"/>
                  <a:gd name="connsiteY10" fmla="*/ 114438 h 114371"/>
                  <a:gd name="connsiteX11" fmla="*/ 67442 w 67375"/>
                  <a:gd name="connsiteY11" fmla="*/ 56065 h 114371"/>
                  <a:gd name="connsiteX12" fmla="*/ 44851 w 67375"/>
                  <a:gd name="connsiteY12" fmla="*/ 31727 h 114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375" h="114371">
                    <a:moveTo>
                      <a:pt x="44851" y="31727"/>
                    </a:moveTo>
                    <a:cubicBezTo>
                      <a:pt x="35339" y="31727"/>
                      <a:pt x="27809" y="35882"/>
                      <a:pt x="21666" y="43401"/>
                    </a:cubicBezTo>
                    <a:lnTo>
                      <a:pt x="21666" y="67"/>
                    </a:lnTo>
                    <a:lnTo>
                      <a:pt x="66" y="2244"/>
                    </a:lnTo>
                    <a:lnTo>
                      <a:pt x="66" y="114438"/>
                    </a:lnTo>
                    <a:lnTo>
                      <a:pt x="21666" y="114438"/>
                    </a:lnTo>
                    <a:lnTo>
                      <a:pt x="21666" y="58836"/>
                    </a:lnTo>
                    <a:cubicBezTo>
                      <a:pt x="26224" y="51910"/>
                      <a:pt x="30980" y="47755"/>
                      <a:pt x="37123" y="47755"/>
                    </a:cubicBezTo>
                    <a:cubicBezTo>
                      <a:pt x="42275" y="47755"/>
                      <a:pt x="46040" y="50327"/>
                      <a:pt x="46040" y="59627"/>
                    </a:cubicBezTo>
                    <a:lnTo>
                      <a:pt x="46040" y="114438"/>
                    </a:lnTo>
                    <a:lnTo>
                      <a:pt x="67442" y="114438"/>
                    </a:lnTo>
                    <a:lnTo>
                      <a:pt x="67442" y="56065"/>
                    </a:lnTo>
                    <a:cubicBezTo>
                      <a:pt x="67442" y="40829"/>
                      <a:pt x="59119" y="31727"/>
                      <a:pt x="44851" y="3172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E4A6DE17-DA32-4E8F-8C70-8ECCFAB2BAB5}"/>
                  </a:ext>
                </a:extLst>
              </p:cNvPr>
              <p:cNvSpPr/>
              <p:nvPr/>
            </p:nvSpPr>
            <p:spPr>
              <a:xfrm>
                <a:off x="3974512" y="5916261"/>
                <a:ext cx="107999" cy="82711"/>
              </a:xfrm>
              <a:custGeom>
                <a:avLst/>
                <a:gdLst>
                  <a:gd name="connsiteX0" fmla="*/ 86869 w 107999"/>
                  <a:gd name="connsiteY0" fmla="*/ 67 h 82711"/>
                  <a:gd name="connsiteX1" fmla="*/ 62891 w 107999"/>
                  <a:gd name="connsiteY1" fmla="*/ 13325 h 82711"/>
                  <a:gd name="connsiteX2" fmla="*/ 43669 w 107999"/>
                  <a:gd name="connsiteY2" fmla="*/ 67 h 82711"/>
                  <a:gd name="connsiteX3" fmla="*/ 20484 w 107999"/>
                  <a:gd name="connsiteY3" fmla="*/ 12731 h 82711"/>
                  <a:gd name="connsiteX4" fmla="*/ 18899 w 107999"/>
                  <a:gd name="connsiteY4" fmla="*/ 2639 h 82711"/>
                  <a:gd name="connsiteX5" fmla="*/ 73 w 107999"/>
                  <a:gd name="connsiteY5" fmla="*/ 2639 h 82711"/>
                  <a:gd name="connsiteX6" fmla="*/ 73 w 107999"/>
                  <a:gd name="connsiteY6" fmla="*/ 82778 h 82711"/>
                  <a:gd name="connsiteX7" fmla="*/ 21673 w 107999"/>
                  <a:gd name="connsiteY7" fmla="*/ 82778 h 82711"/>
                  <a:gd name="connsiteX8" fmla="*/ 21673 w 107999"/>
                  <a:gd name="connsiteY8" fmla="*/ 27374 h 82711"/>
                  <a:gd name="connsiteX9" fmla="*/ 35544 w 107999"/>
                  <a:gd name="connsiteY9" fmla="*/ 16095 h 82711"/>
                  <a:gd name="connsiteX10" fmla="*/ 43471 w 107999"/>
                  <a:gd name="connsiteY10" fmla="*/ 27967 h 82711"/>
                  <a:gd name="connsiteX11" fmla="*/ 43471 w 107999"/>
                  <a:gd name="connsiteY11" fmla="*/ 82778 h 82711"/>
                  <a:gd name="connsiteX12" fmla="*/ 64873 w 107999"/>
                  <a:gd name="connsiteY12" fmla="*/ 82778 h 82711"/>
                  <a:gd name="connsiteX13" fmla="*/ 64873 w 107999"/>
                  <a:gd name="connsiteY13" fmla="*/ 27374 h 82711"/>
                  <a:gd name="connsiteX14" fmla="*/ 78744 w 107999"/>
                  <a:gd name="connsiteY14" fmla="*/ 16095 h 82711"/>
                  <a:gd name="connsiteX15" fmla="*/ 86671 w 107999"/>
                  <a:gd name="connsiteY15" fmla="*/ 27967 h 82711"/>
                  <a:gd name="connsiteX16" fmla="*/ 86671 w 107999"/>
                  <a:gd name="connsiteY16" fmla="*/ 82778 h 82711"/>
                  <a:gd name="connsiteX17" fmla="*/ 108072 w 107999"/>
                  <a:gd name="connsiteY17" fmla="*/ 82778 h 82711"/>
                  <a:gd name="connsiteX18" fmla="*/ 108072 w 107999"/>
                  <a:gd name="connsiteY18" fmla="*/ 24405 h 82711"/>
                  <a:gd name="connsiteX19" fmla="*/ 86869 w 107999"/>
                  <a:gd name="connsiteY19" fmla="*/ 67 h 8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7999" h="82711">
                    <a:moveTo>
                      <a:pt x="86869" y="67"/>
                    </a:moveTo>
                    <a:cubicBezTo>
                      <a:pt x="76564" y="67"/>
                      <a:pt x="69232" y="4816"/>
                      <a:pt x="62891" y="13325"/>
                    </a:cubicBezTo>
                    <a:cubicBezTo>
                      <a:pt x="59720" y="4816"/>
                      <a:pt x="52785" y="67"/>
                      <a:pt x="43669" y="67"/>
                    </a:cubicBezTo>
                    <a:cubicBezTo>
                      <a:pt x="33761" y="67"/>
                      <a:pt x="26231" y="4618"/>
                      <a:pt x="20484" y="12731"/>
                    </a:cubicBezTo>
                    <a:lnTo>
                      <a:pt x="18899" y="2639"/>
                    </a:lnTo>
                    <a:lnTo>
                      <a:pt x="73" y="2639"/>
                    </a:lnTo>
                    <a:lnTo>
                      <a:pt x="73" y="82778"/>
                    </a:lnTo>
                    <a:lnTo>
                      <a:pt x="21673" y="82778"/>
                    </a:lnTo>
                    <a:lnTo>
                      <a:pt x="21673" y="27374"/>
                    </a:lnTo>
                    <a:cubicBezTo>
                      <a:pt x="25636" y="20250"/>
                      <a:pt x="29600" y="16095"/>
                      <a:pt x="35544" y="16095"/>
                    </a:cubicBezTo>
                    <a:cubicBezTo>
                      <a:pt x="39706" y="16095"/>
                      <a:pt x="43471" y="18667"/>
                      <a:pt x="43471" y="27967"/>
                    </a:cubicBezTo>
                    <a:lnTo>
                      <a:pt x="43471" y="82778"/>
                    </a:lnTo>
                    <a:lnTo>
                      <a:pt x="64873" y="82778"/>
                    </a:lnTo>
                    <a:lnTo>
                      <a:pt x="64873" y="27374"/>
                    </a:lnTo>
                    <a:cubicBezTo>
                      <a:pt x="68836" y="20250"/>
                      <a:pt x="72799" y="16095"/>
                      <a:pt x="78744" y="16095"/>
                    </a:cubicBezTo>
                    <a:cubicBezTo>
                      <a:pt x="82906" y="16095"/>
                      <a:pt x="86671" y="18667"/>
                      <a:pt x="86671" y="27967"/>
                    </a:cubicBezTo>
                    <a:lnTo>
                      <a:pt x="86671" y="82778"/>
                    </a:lnTo>
                    <a:lnTo>
                      <a:pt x="108072" y="82778"/>
                    </a:lnTo>
                    <a:lnTo>
                      <a:pt x="108072" y="24405"/>
                    </a:lnTo>
                    <a:cubicBezTo>
                      <a:pt x="108072" y="9169"/>
                      <a:pt x="99551" y="67"/>
                      <a:pt x="86869" y="6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8189F5CF-AA0D-41EF-A74C-03FEC0F6DD22}"/>
                  </a:ext>
                </a:extLst>
              </p:cNvPr>
              <p:cNvSpPr/>
              <p:nvPr/>
            </p:nvSpPr>
            <p:spPr>
              <a:xfrm>
                <a:off x="4093609" y="5916261"/>
                <a:ext cx="67573" cy="85085"/>
              </a:xfrm>
              <a:custGeom>
                <a:avLst/>
                <a:gdLst>
                  <a:gd name="connsiteX0" fmla="*/ 35753 w 67573"/>
                  <a:gd name="connsiteY0" fmla="*/ 67 h 85085"/>
                  <a:gd name="connsiteX1" fmla="*/ 4047 w 67573"/>
                  <a:gd name="connsiteY1" fmla="*/ 24010 h 85085"/>
                  <a:gd name="connsiteX2" fmla="*/ 27826 w 67573"/>
                  <a:gd name="connsiteY2" fmla="*/ 48744 h 85085"/>
                  <a:gd name="connsiteX3" fmla="*/ 45463 w 67573"/>
                  <a:gd name="connsiteY3" fmla="*/ 60814 h 85085"/>
                  <a:gd name="connsiteX4" fmla="*/ 32384 w 67573"/>
                  <a:gd name="connsiteY4" fmla="*/ 69521 h 85085"/>
                  <a:gd name="connsiteX5" fmla="*/ 10784 w 67573"/>
                  <a:gd name="connsiteY5" fmla="*/ 61804 h 85085"/>
                  <a:gd name="connsiteX6" fmla="*/ 83 w 67573"/>
                  <a:gd name="connsiteY6" fmla="*/ 73478 h 85085"/>
                  <a:gd name="connsiteX7" fmla="*/ 32978 w 67573"/>
                  <a:gd name="connsiteY7" fmla="*/ 85153 h 85085"/>
                  <a:gd name="connsiteX8" fmla="*/ 67657 w 67573"/>
                  <a:gd name="connsiteY8" fmla="*/ 59231 h 85085"/>
                  <a:gd name="connsiteX9" fmla="*/ 42490 w 67573"/>
                  <a:gd name="connsiteY9" fmla="*/ 33903 h 85085"/>
                  <a:gd name="connsiteX10" fmla="*/ 25646 w 67573"/>
                  <a:gd name="connsiteY10" fmla="*/ 23020 h 85085"/>
                  <a:gd name="connsiteX11" fmla="*/ 36744 w 67573"/>
                  <a:gd name="connsiteY11" fmla="*/ 15699 h 85085"/>
                  <a:gd name="connsiteX12" fmla="*/ 56758 w 67573"/>
                  <a:gd name="connsiteY12" fmla="*/ 22031 h 85085"/>
                  <a:gd name="connsiteX13" fmla="*/ 64883 w 67573"/>
                  <a:gd name="connsiteY13" fmla="*/ 9763 h 85085"/>
                  <a:gd name="connsiteX14" fmla="*/ 35753 w 67573"/>
                  <a:gd name="connsiteY14" fmla="*/ 67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7573" h="85085">
                    <a:moveTo>
                      <a:pt x="35753" y="67"/>
                    </a:moveTo>
                    <a:cubicBezTo>
                      <a:pt x="16333" y="67"/>
                      <a:pt x="4047" y="10356"/>
                      <a:pt x="4047" y="24010"/>
                    </a:cubicBezTo>
                    <a:cubicBezTo>
                      <a:pt x="4047" y="36080"/>
                      <a:pt x="11577" y="44193"/>
                      <a:pt x="27826" y="48744"/>
                    </a:cubicBezTo>
                    <a:cubicBezTo>
                      <a:pt x="42688" y="52899"/>
                      <a:pt x="45463" y="54680"/>
                      <a:pt x="45463" y="60814"/>
                    </a:cubicBezTo>
                    <a:cubicBezTo>
                      <a:pt x="45463" y="66355"/>
                      <a:pt x="40310" y="69521"/>
                      <a:pt x="32384" y="69521"/>
                    </a:cubicBezTo>
                    <a:cubicBezTo>
                      <a:pt x="24259" y="69521"/>
                      <a:pt x="16927" y="66355"/>
                      <a:pt x="10784" y="61804"/>
                    </a:cubicBezTo>
                    <a:lnTo>
                      <a:pt x="83" y="73478"/>
                    </a:lnTo>
                    <a:cubicBezTo>
                      <a:pt x="7812" y="80602"/>
                      <a:pt x="18909" y="85153"/>
                      <a:pt x="32978" y="85153"/>
                    </a:cubicBezTo>
                    <a:cubicBezTo>
                      <a:pt x="52002" y="85153"/>
                      <a:pt x="67657" y="75853"/>
                      <a:pt x="67657" y="59231"/>
                    </a:cubicBezTo>
                    <a:cubicBezTo>
                      <a:pt x="67657" y="44984"/>
                      <a:pt x="58542" y="38257"/>
                      <a:pt x="42490" y="33903"/>
                    </a:cubicBezTo>
                    <a:cubicBezTo>
                      <a:pt x="28421" y="29748"/>
                      <a:pt x="25646" y="27769"/>
                      <a:pt x="25646" y="23020"/>
                    </a:cubicBezTo>
                    <a:cubicBezTo>
                      <a:pt x="25646" y="18667"/>
                      <a:pt x="29610" y="15699"/>
                      <a:pt x="36744" y="15699"/>
                    </a:cubicBezTo>
                    <a:cubicBezTo>
                      <a:pt x="43679" y="15699"/>
                      <a:pt x="50219" y="18074"/>
                      <a:pt x="56758" y="22031"/>
                    </a:cubicBezTo>
                    <a:lnTo>
                      <a:pt x="64883" y="9763"/>
                    </a:lnTo>
                    <a:cubicBezTo>
                      <a:pt x="57353" y="3827"/>
                      <a:pt x="47444" y="67"/>
                      <a:pt x="35753" y="6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6" name="Graphic 2">
              <a:extLst>
                <a:ext uri="{FF2B5EF4-FFF2-40B4-BE49-F238E27FC236}">
                  <a16:creationId xmlns:a16="http://schemas.microsoft.com/office/drawing/2014/main" id="{171086FA-EB41-4354-97B4-4B6050B53E21}"/>
                </a:ext>
              </a:extLst>
            </p:cNvPr>
            <p:cNvGrpSpPr/>
            <p:nvPr/>
          </p:nvGrpSpPr>
          <p:grpSpPr>
            <a:xfrm>
              <a:off x="4322284" y="5891725"/>
              <a:ext cx="670732" cy="140490"/>
              <a:chOff x="4322284" y="5891725"/>
              <a:chExt cx="670732" cy="140490"/>
            </a:xfrm>
            <a:solidFill>
              <a:schemeClr val="accent1"/>
            </a:solidFill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075FB8C-EF05-4A79-A1A3-DC00F6233A3A}"/>
                  </a:ext>
                </a:extLst>
              </p:cNvPr>
              <p:cNvSpPr/>
              <p:nvPr/>
            </p:nvSpPr>
            <p:spPr>
              <a:xfrm>
                <a:off x="4322284" y="5891725"/>
                <a:ext cx="84021" cy="109622"/>
              </a:xfrm>
              <a:custGeom>
                <a:avLst/>
                <a:gdLst>
                  <a:gd name="connsiteX0" fmla="*/ 49246 w 84021"/>
                  <a:gd name="connsiteY0" fmla="*/ 67 h 109622"/>
                  <a:gd name="connsiteX1" fmla="*/ 101 w 84021"/>
                  <a:gd name="connsiteY1" fmla="*/ 54878 h 109622"/>
                  <a:gd name="connsiteX2" fmla="*/ 47264 w 84021"/>
                  <a:gd name="connsiteY2" fmla="*/ 109689 h 109622"/>
                  <a:gd name="connsiteX3" fmla="*/ 84122 w 84021"/>
                  <a:gd name="connsiteY3" fmla="*/ 99202 h 109622"/>
                  <a:gd name="connsiteX4" fmla="*/ 84122 w 84021"/>
                  <a:gd name="connsiteY4" fmla="*/ 47557 h 109622"/>
                  <a:gd name="connsiteX5" fmla="*/ 45480 w 84021"/>
                  <a:gd name="connsiteY5" fmla="*/ 47557 h 109622"/>
                  <a:gd name="connsiteX6" fmla="*/ 47660 w 84021"/>
                  <a:gd name="connsiteY6" fmla="*/ 63782 h 109622"/>
                  <a:gd name="connsiteX7" fmla="*/ 62324 w 84021"/>
                  <a:gd name="connsiteY7" fmla="*/ 63782 h 109622"/>
                  <a:gd name="connsiteX8" fmla="*/ 62324 w 84021"/>
                  <a:gd name="connsiteY8" fmla="*/ 89308 h 109622"/>
                  <a:gd name="connsiteX9" fmla="*/ 46868 w 84021"/>
                  <a:gd name="connsiteY9" fmla="*/ 93068 h 109622"/>
                  <a:gd name="connsiteX10" fmla="*/ 23484 w 84021"/>
                  <a:gd name="connsiteY10" fmla="*/ 54878 h 109622"/>
                  <a:gd name="connsiteX11" fmla="*/ 50236 w 84021"/>
                  <a:gd name="connsiteY11" fmla="*/ 16688 h 109622"/>
                  <a:gd name="connsiteX12" fmla="*/ 71836 w 84021"/>
                  <a:gd name="connsiteY12" fmla="*/ 24801 h 109622"/>
                  <a:gd name="connsiteX13" fmla="*/ 83528 w 84021"/>
                  <a:gd name="connsiteY13" fmla="*/ 12731 h 109622"/>
                  <a:gd name="connsiteX14" fmla="*/ 49246 w 84021"/>
                  <a:gd name="connsiteY14" fmla="*/ 67 h 10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4021" h="109622">
                    <a:moveTo>
                      <a:pt x="49246" y="67"/>
                    </a:moveTo>
                    <a:cubicBezTo>
                      <a:pt x="22097" y="67"/>
                      <a:pt x="101" y="19459"/>
                      <a:pt x="101" y="54878"/>
                    </a:cubicBezTo>
                    <a:cubicBezTo>
                      <a:pt x="101" y="90891"/>
                      <a:pt x="16350" y="109689"/>
                      <a:pt x="47264" y="109689"/>
                    </a:cubicBezTo>
                    <a:cubicBezTo>
                      <a:pt x="60541" y="109689"/>
                      <a:pt x="73421" y="105732"/>
                      <a:pt x="84122" y="99202"/>
                    </a:cubicBezTo>
                    <a:lnTo>
                      <a:pt x="84122" y="47557"/>
                    </a:lnTo>
                    <a:lnTo>
                      <a:pt x="45480" y="47557"/>
                    </a:lnTo>
                    <a:lnTo>
                      <a:pt x="47660" y="63782"/>
                    </a:lnTo>
                    <a:lnTo>
                      <a:pt x="62324" y="63782"/>
                    </a:lnTo>
                    <a:lnTo>
                      <a:pt x="62324" y="89308"/>
                    </a:lnTo>
                    <a:cubicBezTo>
                      <a:pt x="57767" y="91880"/>
                      <a:pt x="52416" y="93068"/>
                      <a:pt x="46868" y="93068"/>
                    </a:cubicBezTo>
                    <a:cubicBezTo>
                      <a:pt x="31411" y="93068"/>
                      <a:pt x="23484" y="82976"/>
                      <a:pt x="23484" y="54878"/>
                    </a:cubicBezTo>
                    <a:cubicBezTo>
                      <a:pt x="23484" y="27769"/>
                      <a:pt x="35374" y="16688"/>
                      <a:pt x="50236" y="16688"/>
                    </a:cubicBezTo>
                    <a:cubicBezTo>
                      <a:pt x="58757" y="16688"/>
                      <a:pt x="64702" y="19459"/>
                      <a:pt x="71836" y="24801"/>
                    </a:cubicBezTo>
                    <a:lnTo>
                      <a:pt x="83528" y="12731"/>
                    </a:lnTo>
                    <a:cubicBezTo>
                      <a:pt x="74610" y="5212"/>
                      <a:pt x="64306" y="67"/>
                      <a:pt x="49246" y="6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913542A-B54D-4C41-B1D9-088F1E893373}"/>
                  </a:ext>
                </a:extLst>
              </p:cNvPr>
              <p:cNvSpPr/>
              <p:nvPr/>
            </p:nvSpPr>
            <p:spPr>
              <a:xfrm>
                <a:off x="4419473" y="5916261"/>
                <a:ext cx="72725" cy="85085"/>
              </a:xfrm>
              <a:custGeom>
                <a:avLst/>
                <a:gdLst>
                  <a:gd name="connsiteX0" fmla="*/ 72835 w 72725"/>
                  <a:gd name="connsiteY0" fmla="*/ 40829 h 85085"/>
                  <a:gd name="connsiteX1" fmla="*/ 36571 w 72725"/>
                  <a:gd name="connsiteY1" fmla="*/ 67 h 85085"/>
                  <a:gd name="connsiteX2" fmla="*/ 109 w 72725"/>
                  <a:gd name="connsiteY2" fmla="*/ 43203 h 85085"/>
                  <a:gd name="connsiteX3" fmla="*/ 39345 w 72725"/>
                  <a:gd name="connsiteY3" fmla="*/ 85153 h 85085"/>
                  <a:gd name="connsiteX4" fmla="*/ 69862 w 72725"/>
                  <a:gd name="connsiteY4" fmla="*/ 74270 h 85085"/>
                  <a:gd name="connsiteX5" fmla="*/ 60945 w 72725"/>
                  <a:gd name="connsiteY5" fmla="*/ 62199 h 85085"/>
                  <a:gd name="connsiteX6" fmla="*/ 41327 w 72725"/>
                  <a:gd name="connsiteY6" fmla="*/ 69125 h 85085"/>
                  <a:gd name="connsiteX7" fmla="*/ 22303 w 72725"/>
                  <a:gd name="connsiteY7" fmla="*/ 49140 h 85085"/>
                  <a:gd name="connsiteX8" fmla="*/ 72438 w 72725"/>
                  <a:gd name="connsiteY8" fmla="*/ 49140 h 85085"/>
                  <a:gd name="connsiteX9" fmla="*/ 72835 w 72725"/>
                  <a:gd name="connsiteY9" fmla="*/ 40829 h 85085"/>
                  <a:gd name="connsiteX10" fmla="*/ 51433 w 72725"/>
                  <a:gd name="connsiteY10" fmla="*/ 35684 h 85085"/>
                  <a:gd name="connsiteX11" fmla="*/ 22303 w 72725"/>
                  <a:gd name="connsiteY11" fmla="*/ 35684 h 85085"/>
                  <a:gd name="connsiteX12" fmla="*/ 37165 w 72725"/>
                  <a:gd name="connsiteY12" fmla="*/ 14908 h 85085"/>
                  <a:gd name="connsiteX13" fmla="*/ 51433 w 72725"/>
                  <a:gd name="connsiteY13" fmla="*/ 34695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2725" h="85085">
                    <a:moveTo>
                      <a:pt x="72835" y="40829"/>
                    </a:moveTo>
                    <a:cubicBezTo>
                      <a:pt x="72835" y="15303"/>
                      <a:pt x="59360" y="67"/>
                      <a:pt x="36571" y="67"/>
                    </a:cubicBezTo>
                    <a:cubicBezTo>
                      <a:pt x="13187" y="67"/>
                      <a:pt x="109" y="18865"/>
                      <a:pt x="109" y="43203"/>
                    </a:cubicBezTo>
                    <a:cubicBezTo>
                      <a:pt x="109" y="68333"/>
                      <a:pt x="13584" y="85153"/>
                      <a:pt x="39345" y="85153"/>
                    </a:cubicBezTo>
                    <a:cubicBezTo>
                      <a:pt x="52027" y="85153"/>
                      <a:pt x="61936" y="80602"/>
                      <a:pt x="69862" y="74270"/>
                    </a:cubicBezTo>
                    <a:lnTo>
                      <a:pt x="60945" y="62199"/>
                    </a:lnTo>
                    <a:cubicBezTo>
                      <a:pt x="54009" y="66948"/>
                      <a:pt x="48262" y="69125"/>
                      <a:pt x="41327" y="69125"/>
                    </a:cubicBezTo>
                    <a:cubicBezTo>
                      <a:pt x="31022" y="69125"/>
                      <a:pt x="23690" y="64574"/>
                      <a:pt x="22303" y="49140"/>
                    </a:cubicBezTo>
                    <a:lnTo>
                      <a:pt x="72438" y="49140"/>
                    </a:lnTo>
                    <a:cubicBezTo>
                      <a:pt x="72636" y="46963"/>
                      <a:pt x="72835" y="43599"/>
                      <a:pt x="72835" y="40829"/>
                    </a:cubicBezTo>
                    <a:close/>
                    <a:moveTo>
                      <a:pt x="51433" y="35684"/>
                    </a:moveTo>
                    <a:lnTo>
                      <a:pt x="22303" y="35684"/>
                    </a:lnTo>
                    <a:cubicBezTo>
                      <a:pt x="23492" y="20448"/>
                      <a:pt x="28644" y="14908"/>
                      <a:pt x="37165" y="14908"/>
                    </a:cubicBezTo>
                    <a:cubicBezTo>
                      <a:pt x="47470" y="14908"/>
                      <a:pt x="51433" y="22625"/>
                      <a:pt x="51433" y="34695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01D0CCA-6A04-410E-BC20-F41E6C304CF3}"/>
                  </a:ext>
                </a:extLst>
              </p:cNvPr>
              <p:cNvSpPr/>
              <p:nvPr/>
            </p:nvSpPr>
            <p:spPr>
              <a:xfrm>
                <a:off x="4503168" y="5916261"/>
                <a:ext cx="77085" cy="85085"/>
              </a:xfrm>
              <a:custGeom>
                <a:avLst/>
                <a:gdLst>
                  <a:gd name="connsiteX0" fmla="*/ 38757 w 77085"/>
                  <a:gd name="connsiteY0" fmla="*/ 67 h 85085"/>
                  <a:gd name="connsiteX1" fmla="*/ 115 w 77085"/>
                  <a:gd name="connsiteY1" fmla="*/ 42610 h 85085"/>
                  <a:gd name="connsiteX2" fmla="*/ 38559 w 77085"/>
                  <a:gd name="connsiteY2" fmla="*/ 85153 h 85085"/>
                  <a:gd name="connsiteX3" fmla="*/ 77201 w 77085"/>
                  <a:gd name="connsiteY3" fmla="*/ 42610 h 85085"/>
                  <a:gd name="connsiteX4" fmla="*/ 38757 w 77085"/>
                  <a:gd name="connsiteY4" fmla="*/ 67 h 85085"/>
                  <a:gd name="connsiteX5" fmla="*/ 38757 w 77085"/>
                  <a:gd name="connsiteY5" fmla="*/ 16095 h 85085"/>
                  <a:gd name="connsiteX6" fmla="*/ 54610 w 77085"/>
                  <a:gd name="connsiteY6" fmla="*/ 42610 h 85085"/>
                  <a:gd name="connsiteX7" fmla="*/ 38559 w 77085"/>
                  <a:gd name="connsiteY7" fmla="*/ 69125 h 85085"/>
                  <a:gd name="connsiteX8" fmla="*/ 22508 w 77085"/>
                  <a:gd name="connsiteY8" fmla="*/ 42610 h 85085"/>
                  <a:gd name="connsiteX9" fmla="*/ 38757 w 77085"/>
                  <a:gd name="connsiteY9" fmla="*/ 16095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7085" h="85085">
                    <a:moveTo>
                      <a:pt x="38757" y="67"/>
                    </a:moveTo>
                    <a:cubicBezTo>
                      <a:pt x="14581" y="67"/>
                      <a:pt x="115" y="17084"/>
                      <a:pt x="115" y="42610"/>
                    </a:cubicBezTo>
                    <a:cubicBezTo>
                      <a:pt x="115" y="69323"/>
                      <a:pt x="14779" y="85153"/>
                      <a:pt x="38559" y="85153"/>
                    </a:cubicBezTo>
                    <a:cubicBezTo>
                      <a:pt x="62735" y="85153"/>
                      <a:pt x="77201" y="68136"/>
                      <a:pt x="77201" y="42610"/>
                    </a:cubicBezTo>
                    <a:cubicBezTo>
                      <a:pt x="77201" y="16095"/>
                      <a:pt x="62735" y="67"/>
                      <a:pt x="38757" y="67"/>
                    </a:cubicBezTo>
                    <a:close/>
                    <a:moveTo>
                      <a:pt x="38757" y="16095"/>
                    </a:moveTo>
                    <a:cubicBezTo>
                      <a:pt x="49260" y="16095"/>
                      <a:pt x="54610" y="24208"/>
                      <a:pt x="54610" y="42610"/>
                    </a:cubicBezTo>
                    <a:cubicBezTo>
                      <a:pt x="54610" y="61012"/>
                      <a:pt x="49260" y="69125"/>
                      <a:pt x="38559" y="69125"/>
                    </a:cubicBezTo>
                    <a:cubicBezTo>
                      <a:pt x="28056" y="69125"/>
                      <a:pt x="22508" y="61210"/>
                      <a:pt x="22508" y="42610"/>
                    </a:cubicBezTo>
                    <a:cubicBezTo>
                      <a:pt x="22508" y="24405"/>
                      <a:pt x="28056" y="16095"/>
                      <a:pt x="38757" y="16095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18627D4-F1B0-41DF-9730-0DD182711D23}"/>
                  </a:ext>
                </a:extLst>
              </p:cNvPr>
              <p:cNvSpPr/>
              <p:nvPr/>
            </p:nvSpPr>
            <p:spPr>
              <a:xfrm>
                <a:off x="4596272" y="5916261"/>
                <a:ext cx="107999" cy="82711"/>
              </a:xfrm>
              <a:custGeom>
                <a:avLst/>
                <a:gdLst>
                  <a:gd name="connsiteX0" fmla="*/ 86918 w 107999"/>
                  <a:gd name="connsiteY0" fmla="*/ 67 h 82711"/>
                  <a:gd name="connsiteX1" fmla="*/ 62940 w 107999"/>
                  <a:gd name="connsiteY1" fmla="*/ 13325 h 82711"/>
                  <a:gd name="connsiteX2" fmla="*/ 43718 w 107999"/>
                  <a:gd name="connsiteY2" fmla="*/ 67 h 82711"/>
                  <a:gd name="connsiteX3" fmla="*/ 20533 w 107999"/>
                  <a:gd name="connsiteY3" fmla="*/ 12731 h 82711"/>
                  <a:gd name="connsiteX4" fmla="*/ 18948 w 107999"/>
                  <a:gd name="connsiteY4" fmla="*/ 2639 h 82711"/>
                  <a:gd name="connsiteX5" fmla="*/ 122 w 107999"/>
                  <a:gd name="connsiteY5" fmla="*/ 2639 h 82711"/>
                  <a:gd name="connsiteX6" fmla="*/ 122 w 107999"/>
                  <a:gd name="connsiteY6" fmla="*/ 82778 h 82711"/>
                  <a:gd name="connsiteX7" fmla="*/ 21722 w 107999"/>
                  <a:gd name="connsiteY7" fmla="*/ 82778 h 82711"/>
                  <a:gd name="connsiteX8" fmla="*/ 21722 w 107999"/>
                  <a:gd name="connsiteY8" fmla="*/ 27374 h 82711"/>
                  <a:gd name="connsiteX9" fmla="*/ 35593 w 107999"/>
                  <a:gd name="connsiteY9" fmla="*/ 16095 h 82711"/>
                  <a:gd name="connsiteX10" fmla="*/ 43520 w 107999"/>
                  <a:gd name="connsiteY10" fmla="*/ 27967 h 82711"/>
                  <a:gd name="connsiteX11" fmla="*/ 43520 w 107999"/>
                  <a:gd name="connsiteY11" fmla="*/ 82778 h 82711"/>
                  <a:gd name="connsiteX12" fmla="*/ 64922 w 107999"/>
                  <a:gd name="connsiteY12" fmla="*/ 82778 h 82711"/>
                  <a:gd name="connsiteX13" fmla="*/ 64922 w 107999"/>
                  <a:gd name="connsiteY13" fmla="*/ 27374 h 82711"/>
                  <a:gd name="connsiteX14" fmla="*/ 78793 w 107999"/>
                  <a:gd name="connsiteY14" fmla="*/ 16095 h 82711"/>
                  <a:gd name="connsiteX15" fmla="*/ 86720 w 107999"/>
                  <a:gd name="connsiteY15" fmla="*/ 27967 h 82711"/>
                  <a:gd name="connsiteX16" fmla="*/ 86720 w 107999"/>
                  <a:gd name="connsiteY16" fmla="*/ 82778 h 82711"/>
                  <a:gd name="connsiteX17" fmla="*/ 108121 w 107999"/>
                  <a:gd name="connsiteY17" fmla="*/ 82778 h 82711"/>
                  <a:gd name="connsiteX18" fmla="*/ 108121 w 107999"/>
                  <a:gd name="connsiteY18" fmla="*/ 24405 h 82711"/>
                  <a:gd name="connsiteX19" fmla="*/ 86918 w 107999"/>
                  <a:gd name="connsiteY19" fmla="*/ 67 h 8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7999" h="82711">
                    <a:moveTo>
                      <a:pt x="86918" y="67"/>
                    </a:moveTo>
                    <a:cubicBezTo>
                      <a:pt x="76613" y="67"/>
                      <a:pt x="69281" y="4816"/>
                      <a:pt x="62940" y="13325"/>
                    </a:cubicBezTo>
                    <a:cubicBezTo>
                      <a:pt x="59769" y="4816"/>
                      <a:pt x="52834" y="67"/>
                      <a:pt x="43718" y="67"/>
                    </a:cubicBezTo>
                    <a:cubicBezTo>
                      <a:pt x="33810" y="67"/>
                      <a:pt x="26280" y="4618"/>
                      <a:pt x="20533" y="12731"/>
                    </a:cubicBezTo>
                    <a:lnTo>
                      <a:pt x="18948" y="2639"/>
                    </a:lnTo>
                    <a:lnTo>
                      <a:pt x="122" y="2639"/>
                    </a:lnTo>
                    <a:lnTo>
                      <a:pt x="122" y="82778"/>
                    </a:lnTo>
                    <a:lnTo>
                      <a:pt x="21722" y="82778"/>
                    </a:lnTo>
                    <a:lnTo>
                      <a:pt x="21722" y="27374"/>
                    </a:lnTo>
                    <a:cubicBezTo>
                      <a:pt x="25685" y="20250"/>
                      <a:pt x="29649" y="16095"/>
                      <a:pt x="35593" y="16095"/>
                    </a:cubicBezTo>
                    <a:cubicBezTo>
                      <a:pt x="39755" y="16095"/>
                      <a:pt x="43520" y="18667"/>
                      <a:pt x="43520" y="27967"/>
                    </a:cubicBezTo>
                    <a:lnTo>
                      <a:pt x="43520" y="82778"/>
                    </a:lnTo>
                    <a:lnTo>
                      <a:pt x="64922" y="82778"/>
                    </a:lnTo>
                    <a:lnTo>
                      <a:pt x="64922" y="27374"/>
                    </a:lnTo>
                    <a:cubicBezTo>
                      <a:pt x="68885" y="20250"/>
                      <a:pt x="72848" y="16095"/>
                      <a:pt x="78793" y="16095"/>
                    </a:cubicBezTo>
                    <a:cubicBezTo>
                      <a:pt x="82955" y="16095"/>
                      <a:pt x="86720" y="18667"/>
                      <a:pt x="86720" y="27967"/>
                    </a:cubicBezTo>
                    <a:lnTo>
                      <a:pt x="86720" y="82778"/>
                    </a:lnTo>
                    <a:lnTo>
                      <a:pt x="108121" y="82778"/>
                    </a:lnTo>
                    <a:lnTo>
                      <a:pt x="108121" y="24405"/>
                    </a:lnTo>
                    <a:cubicBezTo>
                      <a:pt x="108121" y="9169"/>
                      <a:pt x="99600" y="67"/>
                      <a:pt x="86918" y="6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CF84D4BD-28D0-446B-A6A5-71BF2A884D4D}"/>
                  </a:ext>
                </a:extLst>
              </p:cNvPr>
              <p:cNvSpPr/>
              <p:nvPr/>
            </p:nvSpPr>
            <p:spPr>
              <a:xfrm>
                <a:off x="4719531" y="5916261"/>
                <a:ext cx="72725" cy="85085"/>
              </a:xfrm>
              <a:custGeom>
                <a:avLst/>
                <a:gdLst>
                  <a:gd name="connsiteX0" fmla="*/ 72858 w 72725"/>
                  <a:gd name="connsiteY0" fmla="*/ 40829 h 85085"/>
                  <a:gd name="connsiteX1" fmla="*/ 36594 w 72725"/>
                  <a:gd name="connsiteY1" fmla="*/ 67 h 85085"/>
                  <a:gd name="connsiteX2" fmla="*/ 132 w 72725"/>
                  <a:gd name="connsiteY2" fmla="*/ 43203 h 85085"/>
                  <a:gd name="connsiteX3" fmla="*/ 39369 w 72725"/>
                  <a:gd name="connsiteY3" fmla="*/ 85153 h 85085"/>
                  <a:gd name="connsiteX4" fmla="*/ 69886 w 72725"/>
                  <a:gd name="connsiteY4" fmla="*/ 74270 h 85085"/>
                  <a:gd name="connsiteX5" fmla="*/ 60968 w 72725"/>
                  <a:gd name="connsiteY5" fmla="*/ 62199 h 85085"/>
                  <a:gd name="connsiteX6" fmla="*/ 41350 w 72725"/>
                  <a:gd name="connsiteY6" fmla="*/ 69125 h 85085"/>
                  <a:gd name="connsiteX7" fmla="*/ 22327 w 72725"/>
                  <a:gd name="connsiteY7" fmla="*/ 49140 h 85085"/>
                  <a:gd name="connsiteX8" fmla="*/ 72462 w 72725"/>
                  <a:gd name="connsiteY8" fmla="*/ 49140 h 85085"/>
                  <a:gd name="connsiteX9" fmla="*/ 72858 w 72725"/>
                  <a:gd name="connsiteY9" fmla="*/ 40829 h 85085"/>
                  <a:gd name="connsiteX10" fmla="*/ 51457 w 72725"/>
                  <a:gd name="connsiteY10" fmla="*/ 35684 h 85085"/>
                  <a:gd name="connsiteX11" fmla="*/ 22327 w 72725"/>
                  <a:gd name="connsiteY11" fmla="*/ 35684 h 85085"/>
                  <a:gd name="connsiteX12" fmla="*/ 37189 w 72725"/>
                  <a:gd name="connsiteY12" fmla="*/ 14908 h 85085"/>
                  <a:gd name="connsiteX13" fmla="*/ 51457 w 72725"/>
                  <a:gd name="connsiteY13" fmla="*/ 34695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2725" h="85085">
                    <a:moveTo>
                      <a:pt x="72858" y="40829"/>
                    </a:moveTo>
                    <a:cubicBezTo>
                      <a:pt x="72858" y="15303"/>
                      <a:pt x="59383" y="67"/>
                      <a:pt x="36594" y="67"/>
                    </a:cubicBezTo>
                    <a:cubicBezTo>
                      <a:pt x="13211" y="67"/>
                      <a:pt x="132" y="18865"/>
                      <a:pt x="132" y="43203"/>
                    </a:cubicBezTo>
                    <a:cubicBezTo>
                      <a:pt x="132" y="68333"/>
                      <a:pt x="13607" y="85153"/>
                      <a:pt x="39369" y="85153"/>
                    </a:cubicBezTo>
                    <a:cubicBezTo>
                      <a:pt x="52051" y="85153"/>
                      <a:pt x="61959" y="80602"/>
                      <a:pt x="69886" y="74270"/>
                    </a:cubicBezTo>
                    <a:lnTo>
                      <a:pt x="60968" y="62199"/>
                    </a:lnTo>
                    <a:cubicBezTo>
                      <a:pt x="54033" y="66948"/>
                      <a:pt x="48286" y="69125"/>
                      <a:pt x="41350" y="69125"/>
                    </a:cubicBezTo>
                    <a:cubicBezTo>
                      <a:pt x="31046" y="69125"/>
                      <a:pt x="23714" y="64574"/>
                      <a:pt x="22327" y="49140"/>
                    </a:cubicBezTo>
                    <a:lnTo>
                      <a:pt x="72462" y="49140"/>
                    </a:lnTo>
                    <a:cubicBezTo>
                      <a:pt x="72660" y="46963"/>
                      <a:pt x="72858" y="43599"/>
                      <a:pt x="72858" y="40829"/>
                    </a:cubicBezTo>
                    <a:close/>
                    <a:moveTo>
                      <a:pt x="51457" y="35684"/>
                    </a:moveTo>
                    <a:lnTo>
                      <a:pt x="22327" y="35684"/>
                    </a:lnTo>
                    <a:cubicBezTo>
                      <a:pt x="23516" y="20448"/>
                      <a:pt x="28668" y="14908"/>
                      <a:pt x="37189" y="14908"/>
                    </a:cubicBezTo>
                    <a:cubicBezTo>
                      <a:pt x="47493" y="14908"/>
                      <a:pt x="51457" y="22625"/>
                      <a:pt x="51457" y="34695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5C18E6E1-AA3B-49B1-9610-8056FBF4E062}"/>
                  </a:ext>
                </a:extLst>
              </p:cNvPr>
              <p:cNvSpPr/>
              <p:nvPr/>
            </p:nvSpPr>
            <p:spPr>
              <a:xfrm>
                <a:off x="4798074" y="5898650"/>
                <a:ext cx="58061" cy="102696"/>
              </a:xfrm>
              <a:custGeom>
                <a:avLst/>
                <a:gdLst>
                  <a:gd name="connsiteX0" fmla="*/ 50869 w 58061"/>
                  <a:gd name="connsiteY0" fmla="*/ 82976 h 102696"/>
                  <a:gd name="connsiteX1" fmla="*/ 41753 w 58061"/>
                  <a:gd name="connsiteY1" fmla="*/ 85746 h 102696"/>
                  <a:gd name="connsiteX2" fmla="*/ 33629 w 58061"/>
                  <a:gd name="connsiteY2" fmla="*/ 74863 h 102696"/>
                  <a:gd name="connsiteX3" fmla="*/ 33629 w 58061"/>
                  <a:gd name="connsiteY3" fmla="*/ 35289 h 102696"/>
                  <a:gd name="connsiteX4" fmla="*/ 50076 w 58061"/>
                  <a:gd name="connsiteY4" fmla="*/ 35289 h 102696"/>
                  <a:gd name="connsiteX5" fmla="*/ 52058 w 58061"/>
                  <a:gd name="connsiteY5" fmla="*/ 20250 h 102696"/>
                  <a:gd name="connsiteX6" fmla="*/ 33629 w 58061"/>
                  <a:gd name="connsiteY6" fmla="*/ 20250 h 102696"/>
                  <a:gd name="connsiteX7" fmla="*/ 33629 w 58061"/>
                  <a:gd name="connsiteY7" fmla="*/ 67 h 102696"/>
                  <a:gd name="connsiteX8" fmla="*/ 12029 w 58061"/>
                  <a:gd name="connsiteY8" fmla="*/ 2639 h 102696"/>
                  <a:gd name="connsiteX9" fmla="*/ 12029 w 58061"/>
                  <a:gd name="connsiteY9" fmla="*/ 20250 h 102696"/>
                  <a:gd name="connsiteX10" fmla="*/ 139 w 58061"/>
                  <a:gd name="connsiteY10" fmla="*/ 20250 h 102696"/>
                  <a:gd name="connsiteX11" fmla="*/ 139 w 58061"/>
                  <a:gd name="connsiteY11" fmla="*/ 35289 h 102696"/>
                  <a:gd name="connsiteX12" fmla="*/ 12029 w 58061"/>
                  <a:gd name="connsiteY12" fmla="*/ 35289 h 102696"/>
                  <a:gd name="connsiteX13" fmla="*/ 12029 w 58061"/>
                  <a:gd name="connsiteY13" fmla="*/ 75259 h 102696"/>
                  <a:gd name="connsiteX14" fmla="*/ 37195 w 58061"/>
                  <a:gd name="connsiteY14" fmla="*/ 102763 h 102696"/>
                  <a:gd name="connsiteX15" fmla="*/ 58201 w 58061"/>
                  <a:gd name="connsiteY15" fmla="*/ 96629 h 102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61" h="102696">
                    <a:moveTo>
                      <a:pt x="50869" y="82976"/>
                    </a:moveTo>
                    <a:cubicBezTo>
                      <a:pt x="47500" y="84757"/>
                      <a:pt x="44528" y="85746"/>
                      <a:pt x="41753" y="85746"/>
                    </a:cubicBezTo>
                    <a:cubicBezTo>
                      <a:pt x="36205" y="85746"/>
                      <a:pt x="33629" y="82580"/>
                      <a:pt x="33629" y="74863"/>
                    </a:cubicBezTo>
                    <a:lnTo>
                      <a:pt x="33629" y="35289"/>
                    </a:lnTo>
                    <a:lnTo>
                      <a:pt x="50076" y="35289"/>
                    </a:lnTo>
                    <a:lnTo>
                      <a:pt x="52058" y="20250"/>
                    </a:lnTo>
                    <a:lnTo>
                      <a:pt x="33629" y="20250"/>
                    </a:lnTo>
                    <a:lnTo>
                      <a:pt x="33629" y="67"/>
                    </a:lnTo>
                    <a:lnTo>
                      <a:pt x="12029" y="2639"/>
                    </a:lnTo>
                    <a:lnTo>
                      <a:pt x="12029" y="20250"/>
                    </a:lnTo>
                    <a:lnTo>
                      <a:pt x="139" y="20250"/>
                    </a:lnTo>
                    <a:lnTo>
                      <a:pt x="139" y="35289"/>
                    </a:lnTo>
                    <a:lnTo>
                      <a:pt x="12029" y="35289"/>
                    </a:lnTo>
                    <a:lnTo>
                      <a:pt x="12029" y="75259"/>
                    </a:lnTo>
                    <a:cubicBezTo>
                      <a:pt x="12029" y="93068"/>
                      <a:pt x="20550" y="102566"/>
                      <a:pt x="37195" y="102763"/>
                    </a:cubicBezTo>
                    <a:cubicBezTo>
                      <a:pt x="44329" y="102763"/>
                      <a:pt x="52256" y="100785"/>
                      <a:pt x="58201" y="96629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5D8BBDC1-3AF5-4656-A448-6B7C3AB776CE}"/>
                  </a:ext>
                </a:extLst>
              </p:cNvPr>
              <p:cNvSpPr/>
              <p:nvPr/>
            </p:nvSpPr>
            <p:spPr>
              <a:xfrm>
                <a:off x="4865400" y="5916459"/>
                <a:ext cx="49540" cy="82513"/>
              </a:xfrm>
              <a:custGeom>
                <a:avLst/>
                <a:gdLst>
                  <a:gd name="connsiteX0" fmla="*/ 41758 w 49540"/>
                  <a:gd name="connsiteY0" fmla="*/ 67 h 82513"/>
                  <a:gd name="connsiteX1" fmla="*/ 20752 w 49540"/>
                  <a:gd name="connsiteY1" fmla="*/ 17876 h 82513"/>
                  <a:gd name="connsiteX2" fmla="*/ 18969 w 49540"/>
                  <a:gd name="connsiteY2" fmla="*/ 2441 h 82513"/>
                  <a:gd name="connsiteX3" fmla="*/ 143 w 49540"/>
                  <a:gd name="connsiteY3" fmla="*/ 2441 h 82513"/>
                  <a:gd name="connsiteX4" fmla="*/ 143 w 49540"/>
                  <a:gd name="connsiteY4" fmla="*/ 82580 h 82513"/>
                  <a:gd name="connsiteX5" fmla="*/ 21743 w 49540"/>
                  <a:gd name="connsiteY5" fmla="*/ 82580 h 82513"/>
                  <a:gd name="connsiteX6" fmla="*/ 21743 w 49540"/>
                  <a:gd name="connsiteY6" fmla="*/ 41620 h 82513"/>
                  <a:gd name="connsiteX7" fmla="*/ 38983 w 49540"/>
                  <a:gd name="connsiteY7" fmla="*/ 21042 h 82513"/>
                  <a:gd name="connsiteX8" fmla="*/ 46316 w 49540"/>
                  <a:gd name="connsiteY8" fmla="*/ 22031 h 82513"/>
                  <a:gd name="connsiteX9" fmla="*/ 49684 w 49540"/>
                  <a:gd name="connsiteY9" fmla="*/ 1254 h 82513"/>
                  <a:gd name="connsiteX10" fmla="*/ 41758 w 49540"/>
                  <a:gd name="connsiteY10" fmla="*/ 67 h 82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540" h="82513">
                    <a:moveTo>
                      <a:pt x="41758" y="67"/>
                    </a:moveTo>
                    <a:cubicBezTo>
                      <a:pt x="32444" y="67"/>
                      <a:pt x="24518" y="6795"/>
                      <a:pt x="20752" y="17876"/>
                    </a:cubicBezTo>
                    <a:lnTo>
                      <a:pt x="18969" y="2441"/>
                    </a:lnTo>
                    <a:lnTo>
                      <a:pt x="143" y="2441"/>
                    </a:lnTo>
                    <a:lnTo>
                      <a:pt x="143" y="82580"/>
                    </a:lnTo>
                    <a:lnTo>
                      <a:pt x="21743" y="82580"/>
                    </a:lnTo>
                    <a:lnTo>
                      <a:pt x="21743" y="41620"/>
                    </a:lnTo>
                    <a:cubicBezTo>
                      <a:pt x="24319" y="28363"/>
                      <a:pt x="29075" y="21042"/>
                      <a:pt x="38983" y="21042"/>
                    </a:cubicBezTo>
                    <a:cubicBezTo>
                      <a:pt x="41758" y="21042"/>
                      <a:pt x="43739" y="21437"/>
                      <a:pt x="46316" y="22031"/>
                    </a:cubicBezTo>
                    <a:lnTo>
                      <a:pt x="49684" y="1254"/>
                    </a:lnTo>
                    <a:cubicBezTo>
                      <a:pt x="47108" y="463"/>
                      <a:pt x="44532" y="67"/>
                      <a:pt x="41758" y="67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1BD57063-7F83-4C7E-B719-C61444C51860}"/>
                  </a:ext>
                </a:extLst>
              </p:cNvPr>
              <p:cNvSpPr/>
              <p:nvPr/>
            </p:nvSpPr>
            <p:spPr>
              <a:xfrm>
                <a:off x="4914741" y="5918833"/>
                <a:ext cx="78274" cy="113381"/>
              </a:xfrm>
              <a:custGeom>
                <a:avLst/>
                <a:gdLst>
                  <a:gd name="connsiteX0" fmla="*/ 78423 w 78274"/>
                  <a:gd name="connsiteY0" fmla="*/ 67 h 113381"/>
                  <a:gd name="connsiteX1" fmla="*/ 56228 w 78274"/>
                  <a:gd name="connsiteY1" fmla="*/ 67 h 113381"/>
                  <a:gd name="connsiteX2" fmla="*/ 39186 w 78274"/>
                  <a:gd name="connsiteY2" fmla="*/ 66355 h 113381"/>
                  <a:gd name="connsiteX3" fmla="*/ 23135 w 78274"/>
                  <a:gd name="connsiteY3" fmla="*/ 67 h 113381"/>
                  <a:gd name="connsiteX4" fmla="*/ 148 w 78274"/>
                  <a:gd name="connsiteY4" fmla="*/ 67 h 113381"/>
                  <a:gd name="connsiteX5" fmla="*/ 25315 w 78274"/>
                  <a:gd name="connsiteY5" fmla="*/ 80206 h 113381"/>
                  <a:gd name="connsiteX6" fmla="*/ 32647 w 78274"/>
                  <a:gd name="connsiteY6" fmla="*/ 80206 h 113381"/>
                  <a:gd name="connsiteX7" fmla="*/ 6886 w 78274"/>
                  <a:gd name="connsiteY7" fmla="*/ 98015 h 113381"/>
                  <a:gd name="connsiteX8" fmla="*/ 9264 w 78274"/>
                  <a:gd name="connsiteY8" fmla="*/ 113449 h 113381"/>
                  <a:gd name="connsiteX9" fmla="*/ 52463 w 78274"/>
                  <a:gd name="connsiteY9" fmla="*/ 80404 h 113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274" h="113381">
                    <a:moveTo>
                      <a:pt x="78423" y="67"/>
                    </a:moveTo>
                    <a:lnTo>
                      <a:pt x="56228" y="67"/>
                    </a:lnTo>
                    <a:lnTo>
                      <a:pt x="39186" y="66355"/>
                    </a:lnTo>
                    <a:lnTo>
                      <a:pt x="23135" y="67"/>
                    </a:lnTo>
                    <a:lnTo>
                      <a:pt x="148" y="67"/>
                    </a:lnTo>
                    <a:lnTo>
                      <a:pt x="25315" y="80206"/>
                    </a:lnTo>
                    <a:lnTo>
                      <a:pt x="32647" y="80206"/>
                    </a:lnTo>
                    <a:cubicBezTo>
                      <a:pt x="28287" y="91089"/>
                      <a:pt x="22739" y="96036"/>
                      <a:pt x="6886" y="98015"/>
                    </a:cubicBezTo>
                    <a:lnTo>
                      <a:pt x="9264" y="113449"/>
                    </a:lnTo>
                    <a:cubicBezTo>
                      <a:pt x="33836" y="111866"/>
                      <a:pt x="46320" y="99795"/>
                      <a:pt x="52463" y="80404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5" name="Graphic 2">
              <a:extLst>
                <a:ext uri="{FF2B5EF4-FFF2-40B4-BE49-F238E27FC236}">
                  <a16:creationId xmlns:a16="http://schemas.microsoft.com/office/drawing/2014/main" id="{171086FA-EB41-4354-97B4-4B6050B53E21}"/>
                </a:ext>
              </a:extLst>
            </p:cNvPr>
            <p:cNvGrpSpPr/>
            <p:nvPr/>
          </p:nvGrpSpPr>
          <p:grpSpPr>
            <a:xfrm>
              <a:off x="4326445" y="6042109"/>
              <a:ext cx="983989" cy="154737"/>
              <a:chOff x="4326445" y="6042109"/>
              <a:chExt cx="983989" cy="154737"/>
            </a:xfrm>
            <a:solidFill>
              <a:schemeClr val="accent1"/>
            </a:solidFill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A7ED5AF5-696E-4A71-8F28-5DC6922870DC}"/>
                  </a:ext>
                </a:extLst>
              </p:cNvPr>
              <p:cNvSpPr/>
              <p:nvPr/>
            </p:nvSpPr>
            <p:spPr>
              <a:xfrm>
                <a:off x="4326445" y="6056356"/>
                <a:ext cx="100270" cy="109622"/>
              </a:xfrm>
              <a:custGeom>
                <a:avLst/>
                <a:gdLst>
                  <a:gd name="connsiteX0" fmla="*/ 37158 w 100270"/>
                  <a:gd name="connsiteY0" fmla="*/ 80 h 109622"/>
                  <a:gd name="connsiteX1" fmla="*/ 6046 w 100270"/>
                  <a:gd name="connsiteY1" fmla="*/ 25012 h 109622"/>
                  <a:gd name="connsiteX2" fmla="*/ 20710 w 100270"/>
                  <a:gd name="connsiteY2" fmla="*/ 50934 h 109622"/>
                  <a:gd name="connsiteX3" fmla="*/ 101 w 100270"/>
                  <a:gd name="connsiteY3" fmla="*/ 80615 h 109622"/>
                  <a:gd name="connsiteX4" fmla="*/ 36761 w 100270"/>
                  <a:gd name="connsiteY4" fmla="*/ 109702 h 109622"/>
                  <a:gd name="connsiteX5" fmla="*/ 69855 w 100270"/>
                  <a:gd name="connsiteY5" fmla="*/ 97632 h 109622"/>
                  <a:gd name="connsiteX6" fmla="*/ 82537 w 100270"/>
                  <a:gd name="connsiteY6" fmla="*/ 109702 h 109622"/>
                  <a:gd name="connsiteX7" fmla="*/ 100372 w 100270"/>
                  <a:gd name="connsiteY7" fmla="*/ 100600 h 109622"/>
                  <a:gd name="connsiteX8" fmla="*/ 82339 w 100270"/>
                  <a:gd name="connsiteY8" fmla="*/ 84374 h 109622"/>
                  <a:gd name="connsiteX9" fmla="*/ 96210 w 100270"/>
                  <a:gd name="connsiteY9" fmla="*/ 55880 h 109622"/>
                  <a:gd name="connsiteX10" fmla="*/ 77781 w 100270"/>
                  <a:gd name="connsiteY10" fmla="*/ 50340 h 109622"/>
                  <a:gd name="connsiteX11" fmla="*/ 70251 w 100270"/>
                  <a:gd name="connsiteY11" fmla="*/ 73095 h 109622"/>
                  <a:gd name="connsiteX12" fmla="*/ 48057 w 100270"/>
                  <a:gd name="connsiteY12" fmla="*/ 52517 h 109622"/>
                  <a:gd name="connsiteX13" fmla="*/ 68666 w 100270"/>
                  <a:gd name="connsiteY13" fmla="*/ 24023 h 109622"/>
                  <a:gd name="connsiteX14" fmla="*/ 37158 w 100270"/>
                  <a:gd name="connsiteY14" fmla="*/ 80 h 109622"/>
                  <a:gd name="connsiteX15" fmla="*/ 37554 w 100270"/>
                  <a:gd name="connsiteY15" fmla="*/ 14327 h 109622"/>
                  <a:gd name="connsiteX16" fmla="*/ 47858 w 100270"/>
                  <a:gd name="connsiteY16" fmla="*/ 24814 h 109622"/>
                  <a:gd name="connsiteX17" fmla="*/ 36365 w 100270"/>
                  <a:gd name="connsiteY17" fmla="*/ 41238 h 109622"/>
                  <a:gd name="connsiteX18" fmla="*/ 26853 w 100270"/>
                  <a:gd name="connsiteY18" fmla="*/ 24814 h 109622"/>
                  <a:gd name="connsiteX19" fmla="*/ 37554 w 100270"/>
                  <a:gd name="connsiteY19" fmla="*/ 14327 h 109622"/>
                  <a:gd name="connsiteX20" fmla="*/ 32996 w 100270"/>
                  <a:gd name="connsiteY20" fmla="*/ 62608 h 109622"/>
                  <a:gd name="connsiteX21" fmla="*/ 58956 w 100270"/>
                  <a:gd name="connsiteY21" fmla="*/ 87144 h 109622"/>
                  <a:gd name="connsiteX22" fmla="*/ 40130 w 100270"/>
                  <a:gd name="connsiteY22" fmla="*/ 94070 h 109622"/>
                  <a:gd name="connsiteX23" fmla="*/ 22493 w 100270"/>
                  <a:gd name="connsiteY23" fmla="*/ 79427 h 109622"/>
                  <a:gd name="connsiteX24" fmla="*/ 32996 w 100270"/>
                  <a:gd name="connsiteY24" fmla="*/ 62608 h 10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270" h="109622">
                    <a:moveTo>
                      <a:pt x="37158" y="80"/>
                    </a:moveTo>
                    <a:cubicBezTo>
                      <a:pt x="16350" y="80"/>
                      <a:pt x="6046" y="11755"/>
                      <a:pt x="6046" y="25012"/>
                    </a:cubicBezTo>
                    <a:cubicBezTo>
                      <a:pt x="6046" y="34906"/>
                      <a:pt x="10604" y="41040"/>
                      <a:pt x="20710" y="50934"/>
                    </a:cubicBezTo>
                    <a:cubicBezTo>
                      <a:pt x="7235" y="59442"/>
                      <a:pt x="101" y="67753"/>
                      <a:pt x="101" y="80615"/>
                    </a:cubicBezTo>
                    <a:cubicBezTo>
                      <a:pt x="101" y="98225"/>
                      <a:pt x="14963" y="109702"/>
                      <a:pt x="36761" y="109702"/>
                    </a:cubicBezTo>
                    <a:cubicBezTo>
                      <a:pt x="49840" y="109702"/>
                      <a:pt x="60739" y="105745"/>
                      <a:pt x="69855" y="97632"/>
                    </a:cubicBezTo>
                    <a:lnTo>
                      <a:pt x="82537" y="109702"/>
                    </a:lnTo>
                    <a:lnTo>
                      <a:pt x="100372" y="100600"/>
                    </a:lnTo>
                    <a:lnTo>
                      <a:pt x="82339" y="84374"/>
                    </a:lnTo>
                    <a:cubicBezTo>
                      <a:pt x="87491" y="76855"/>
                      <a:pt x="92247" y="67555"/>
                      <a:pt x="96210" y="55880"/>
                    </a:cubicBezTo>
                    <a:lnTo>
                      <a:pt x="77781" y="50340"/>
                    </a:lnTo>
                    <a:cubicBezTo>
                      <a:pt x="75799" y="59244"/>
                      <a:pt x="73025" y="66961"/>
                      <a:pt x="70251" y="73095"/>
                    </a:cubicBezTo>
                    <a:lnTo>
                      <a:pt x="48057" y="52517"/>
                    </a:lnTo>
                    <a:cubicBezTo>
                      <a:pt x="59748" y="45195"/>
                      <a:pt x="68666" y="36885"/>
                      <a:pt x="68666" y="24023"/>
                    </a:cubicBezTo>
                    <a:cubicBezTo>
                      <a:pt x="68666" y="10369"/>
                      <a:pt x="56776" y="80"/>
                      <a:pt x="37158" y="80"/>
                    </a:cubicBezTo>
                    <a:close/>
                    <a:moveTo>
                      <a:pt x="37554" y="14327"/>
                    </a:moveTo>
                    <a:cubicBezTo>
                      <a:pt x="44093" y="14327"/>
                      <a:pt x="47858" y="18284"/>
                      <a:pt x="47858" y="24814"/>
                    </a:cubicBezTo>
                    <a:cubicBezTo>
                      <a:pt x="47858" y="31542"/>
                      <a:pt x="43895" y="36291"/>
                      <a:pt x="36365" y="41238"/>
                    </a:cubicBezTo>
                    <a:cubicBezTo>
                      <a:pt x="29826" y="34906"/>
                      <a:pt x="26853" y="30750"/>
                      <a:pt x="26853" y="24814"/>
                    </a:cubicBezTo>
                    <a:cubicBezTo>
                      <a:pt x="26853" y="18680"/>
                      <a:pt x="30816" y="14327"/>
                      <a:pt x="37554" y="14327"/>
                    </a:cubicBezTo>
                    <a:close/>
                    <a:moveTo>
                      <a:pt x="32996" y="62608"/>
                    </a:moveTo>
                    <a:lnTo>
                      <a:pt x="58956" y="87144"/>
                    </a:lnTo>
                    <a:cubicBezTo>
                      <a:pt x="53605" y="91696"/>
                      <a:pt x="47660" y="94070"/>
                      <a:pt x="40130" y="94070"/>
                    </a:cubicBezTo>
                    <a:cubicBezTo>
                      <a:pt x="29429" y="94070"/>
                      <a:pt x="22493" y="88530"/>
                      <a:pt x="22493" y="79427"/>
                    </a:cubicBezTo>
                    <a:cubicBezTo>
                      <a:pt x="22493" y="72700"/>
                      <a:pt x="25862" y="67555"/>
                      <a:pt x="32996" y="62608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333DA19-77A3-4CEE-89C3-A2C5820A3B30}"/>
                  </a:ext>
                </a:extLst>
              </p:cNvPr>
              <p:cNvSpPr/>
              <p:nvPr/>
            </p:nvSpPr>
            <p:spPr>
              <a:xfrm>
                <a:off x="4454641" y="6058928"/>
                <a:ext cx="91551" cy="104675"/>
              </a:xfrm>
              <a:custGeom>
                <a:avLst/>
                <a:gdLst>
                  <a:gd name="connsiteX0" fmla="*/ 68082 w 91551"/>
                  <a:gd name="connsiteY0" fmla="*/ 104755 h 104675"/>
                  <a:gd name="connsiteX1" fmla="*/ 91664 w 91551"/>
                  <a:gd name="connsiteY1" fmla="*/ 104755 h 104675"/>
                  <a:gd name="connsiteX2" fmla="*/ 59561 w 91551"/>
                  <a:gd name="connsiteY2" fmla="*/ 80 h 104675"/>
                  <a:gd name="connsiteX3" fmla="*/ 32413 w 91551"/>
                  <a:gd name="connsiteY3" fmla="*/ 80 h 104675"/>
                  <a:gd name="connsiteX4" fmla="*/ 112 w 91551"/>
                  <a:gd name="connsiteY4" fmla="*/ 104755 h 104675"/>
                  <a:gd name="connsiteX5" fmla="*/ 23297 w 91551"/>
                  <a:gd name="connsiteY5" fmla="*/ 104755 h 104675"/>
                  <a:gd name="connsiteX6" fmla="*/ 29242 w 91551"/>
                  <a:gd name="connsiteY6" fmla="*/ 81208 h 104675"/>
                  <a:gd name="connsiteX7" fmla="*/ 62137 w 91551"/>
                  <a:gd name="connsiteY7" fmla="*/ 81208 h 104675"/>
                  <a:gd name="connsiteX8" fmla="*/ 33403 w 91551"/>
                  <a:gd name="connsiteY8" fmla="*/ 64785 h 104675"/>
                  <a:gd name="connsiteX9" fmla="*/ 45690 w 91551"/>
                  <a:gd name="connsiteY9" fmla="*/ 16504 h 104675"/>
                  <a:gd name="connsiteX10" fmla="*/ 57976 w 91551"/>
                  <a:gd name="connsiteY10" fmla="*/ 64785 h 104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551" h="104675">
                    <a:moveTo>
                      <a:pt x="68082" y="104755"/>
                    </a:moveTo>
                    <a:lnTo>
                      <a:pt x="91664" y="104755"/>
                    </a:lnTo>
                    <a:lnTo>
                      <a:pt x="59561" y="80"/>
                    </a:lnTo>
                    <a:lnTo>
                      <a:pt x="32413" y="80"/>
                    </a:lnTo>
                    <a:lnTo>
                      <a:pt x="112" y="104755"/>
                    </a:lnTo>
                    <a:lnTo>
                      <a:pt x="23297" y="104755"/>
                    </a:lnTo>
                    <a:lnTo>
                      <a:pt x="29242" y="81208"/>
                    </a:lnTo>
                    <a:lnTo>
                      <a:pt x="62137" y="81208"/>
                    </a:lnTo>
                    <a:close/>
                    <a:moveTo>
                      <a:pt x="33403" y="64785"/>
                    </a:moveTo>
                    <a:lnTo>
                      <a:pt x="45690" y="16504"/>
                    </a:lnTo>
                    <a:lnTo>
                      <a:pt x="57976" y="64785"/>
                    </a:ln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22DA1E98-B98D-46A0-B2C1-88F8662310C4}"/>
                  </a:ext>
                </a:extLst>
              </p:cNvPr>
              <p:cNvSpPr/>
              <p:nvPr/>
            </p:nvSpPr>
            <p:spPr>
              <a:xfrm>
                <a:off x="4555183" y="6080892"/>
                <a:ext cx="73320" cy="115954"/>
              </a:xfrm>
              <a:custGeom>
                <a:avLst/>
                <a:gdLst>
                  <a:gd name="connsiteX0" fmla="*/ 43517 w 73320"/>
                  <a:gd name="connsiteY0" fmla="*/ 80 h 115954"/>
                  <a:gd name="connsiteX1" fmla="*/ 20332 w 73320"/>
                  <a:gd name="connsiteY1" fmla="*/ 11755 h 115954"/>
                  <a:gd name="connsiteX2" fmla="*/ 19143 w 73320"/>
                  <a:gd name="connsiteY2" fmla="*/ 2652 h 115954"/>
                  <a:gd name="connsiteX3" fmla="*/ 119 w 73320"/>
                  <a:gd name="connsiteY3" fmla="*/ 2652 h 115954"/>
                  <a:gd name="connsiteX4" fmla="*/ 119 w 73320"/>
                  <a:gd name="connsiteY4" fmla="*/ 116034 h 115954"/>
                  <a:gd name="connsiteX5" fmla="*/ 21719 w 73320"/>
                  <a:gd name="connsiteY5" fmla="*/ 113660 h 115954"/>
                  <a:gd name="connsiteX6" fmla="*/ 21719 w 73320"/>
                  <a:gd name="connsiteY6" fmla="*/ 76657 h 115954"/>
                  <a:gd name="connsiteX7" fmla="*/ 41733 w 73320"/>
                  <a:gd name="connsiteY7" fmla="*/ 85166 h 115954"/>
                  <a:gd name="connsiteX8" fmla="*/ 73439 w 73320"/>
                  <a:gd name="connsiteY8" fmla="*/ 42623 h 115954"/>
                  <a:gd name="connsiteX9" fmla="*/ 43517 w 73320"/>
                  <a:gd name="connsiteY9" fmla="*/ 80 h 115954"/>
                  <a:gd name="connsiteX10" fmla="*/ 35194 w 73320"/>
                  <a:gd name="connsiteY10" fmla="*/ 69138 h 115954"/>
                  <a:gd name="connsiteX11" fmla="*/ 21719 w 73320"/>
                  <a:gd name="connsiteY11" fmla="*/ 61223 h 115954"/>
                  <a:gd name="connsiteX12" fmla="*/ 21719 w 73320"/>
                  <a:gd name="connsiteY12" fmla="*/ 26397 h 115954"/>
                  <a:gd name="connsiteX13" fmla="*/ 36977 w 73320"/>
                  <a:gd name="connsiteY13" fmla="*/ 16108 h 115954"/>
                  <a:gd name="connsiteX14" fmla="*/ 51047 w 73320"/>
                  <a:gd name="connsiteY14" fmla="*/ 42623 h 115954"/>
                  <a:gd name="connsiteX15" fmla="*/ 35194 w 73320"/>
                  <a:gd name="connsiteY15" fmla="*/ 69138 h 11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3320" h="115954">
                    <a:moveTo>
                      <a:pt x="43517" y="80"/>
                    </a:moveTo>
                    <a:cubicBezTo>
                      <a:pt x="35194" y="80"/>
                      <a:pt x="26673" y="3642"/>
                      <a:pt x="20332" y="11755"/>
                    </a:cubicBezTo>
                    <a:lnTo>
                      <a:pt x="19143" y="2652"/>
                    </a:lnTo>
                    <a:lnTo>
                      <a:pt x="119" y="2652"/>
                    </a:lnTo>
                    <a:lnTo>
                      <a:pt x="119" y="116034"/>
                    </a:lnTo>
                    <a:lnTo>
                      <a:pt x="21719" y="113660"/>
                    </a:lnTo>
                    <a:lnTo>
                      <a:pt x="21719" y="76657"/>
                    </a:lnTo>
                    <a:cubicBezTo>
                      <a:pt x="26673" y="82395"/>
                      <a:pt x="33410" y="85166"/>
                      <a:pt x="41733" y="85166"/>
                    </a:cubicBezTo>
                    <a:cubicBezTo>
                      <a:pt x="61748" y="85166"/>
                      <a:pt x="73439" y="66961"/>
                      <a:pt x="73439" y="42623"/>
                    </a:cubicBezTo>
                    <a:cubicBezTo>
                      <a:pt x="73439" y="16701"/>
                      <a:pt x="64324" y="80"/>
                      <a:pt x="43517" y="80"/>
                    </a:cubicBezTo>
                    <a:close/>
                    <a:moveTo>
                      <a:pt x="35194" y="69138"/>
                    </a:moveTo>
                    <a:cubicBezTo>
                      <a:pt x="29645" y="69138"/>
                      <a:pt x="25088" y="66566"/>
                      <a:pt x="21719" y="61223"/>
                    </a:cubicBezTo>
                    <a:lnTo>
                      <a:pt x="21719" y="26397"/>
                    </a:lnTo>
                    <a:cubicBezTo>
                      <a:pt x="25484" y="20263"/>
                      <a:pt x="30636" y="16108"/>
                      <a:pt x="36977" y="16108"/>
                    </a:cubicBezTo>
                    <a:cubicBezTo>
                      <a:pt x="45697" y="16108"/>
                      <a:pt x="51047" y="22638"/>
                      <a:pt x="51047" y="42623"/>
                    </a:cubicBezTo>
                    <a:cubicBezTo>
                      <a:pt x="51047" y="61421"/>
                      <a:pt x="45102" y="69138"/>
                      <a:pt x="35194" y="69138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C8B41F3-7A8C-45F0-8220-1174DF571FF6}"/>
                  </a:ext>
                </a:extLst>
              </p:cNvPr>
              <p:cNvSpPr/>
              <p:nvPr/>
            </p:nvSpPr>
            <p:spPr>
              <a:xfrm>
                <a:off x="4644640" y="6080892"/>
                <a:ext cx="73320" cy="115954"/>
              </a:xfrm>
              <a:custGeom>
                <a:avLst/>
                <a:gdLst>
                  <a:gd name="connsiteX0" fmla="*/ 43524 w 73320"/>
                  <a:gd name="connsiteY0" fmla="*/ 80 h 115954"/>
                  <a:gd name="connsiteX1" fmla="*/ 20339 w 73320"/>
                  <a:gd name="connsiteY1" fmla="*/ 11755 h 115954"/>
                  <a:gd name="connsiteX2" fmla="*/ 19150 w 73320"/>
                  <a:gd name="connsiteY2" fmla="*/ 2652 h 115954"/>
                  <a:gd name="connsiteX3" fmla="*/ 126 w 73320"/>
                  <a:gd name="connsiteY3" fmla="*/ 2652 h 115954"/>
                  <a:gd name="connsiteX4" fmla="*/ 126 w 73320"/>
                  <a:gd name="connsiteY4" fmla="*/ 116034 h 115954"/>
                  <a:gd name="connsiteX5" fmla="*/ 21726 w 73320"/>
                  <a:gd name="connsiteY5" fmla="*/ 113660 h 115954"/>
                  <a:gd name="connsiteX6" fmla="*/ 21726 w 73320"/>
                  <a:gd name="connsiteY6" fmla="*/ 76657 h 115954"/>
                  <a:gd name="connsiteX7" fmla="*/ 41740 w 73320"/>
                  <a:gd name="connsiteY7" fmla="*/ 85166 h 115954"/>
                  <a:gd name="connsiteX8" fmla="*/ 73447 w 73320"/>
                  <a:gd name="connsiteY8" fmla="*/ 42623 h 115954"/>
                  <a:gd name="connsiteX9" fmla="*/ 43524 w 73320"/>
                  <a:gd name="connsiteY9" fmla="*/ 80 h 115954"/>
                  <a:gd name="connsiteX10" fmla="*/ 35201 w 73320"/>
                  <a:gd name="connsiteY10" fmla="*/ 69138 h 115954"/>
                  <a:gd name="connsiteX11" fmla="*/ 21726 w 73320"/>
                  <a:gd name="connsiteY11" fmla="*/ 61223 h 115954"/>
                  <a:gd name="connsiteX12" fmla="*/ 21726 w 73320"/>
                  <a:gd name="connsiteY12" fmla="*/ 26397 h 115954"/>
                  <a:gd name="connsiteX13" fmla="*/ 36984 w 73320"/>
                  <a:gd name="connsiteY13" fmla="*/ 16108 h 115954"/>
                  <a:gd name="connsiteX14" fmla="*/ 51054 w 73320"/>
                  <a:gd name="connsiteY14" fmla="*/ 42623 h 115954"/>
                  <a:gd name="connsiteX15" fmla="*/ 35201 w 73320"/>
                  <a:gd name="connsiteY15" fmla="*/ 69138 h 11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3320" h="115954">
                    <a:moveTo>
                      <a:pt x="43524" y="80"/>
                    </a:moveTo>
                    <a:cubicBezTo>
                      <a:pt x="35201" y="80"/>
                      <a:pt x="26680" y="3642"/>
                      <a:pt x="20339" y="11755"/>
                    </a:cubicBezTo>
                    <a:lnTo>
                      <a:pt x="19150" y="2652"/>
                    </a:lnTo>
                    <a:lnTo>
                      <a:pt x="126" y="2652"/>
                    </a:lnTo>
                    <a:lnTo>
                      <a:pt x="126" y="116034"/>
                    </a:lnTo>
                    <a:lnTo>
                      <a:pt x="21726" y="113660"/>
                    </a:lnTo>
                    <a:lnTo>
                      <a:pt x="21726" y="76657"/>
                    </a:lnTo>
                    <a:cubicBezTo>
                      <a:pt x="26680" y="82395"/>
                      <a:pt x="33418" y="85166"/>
                      <a:pt x="41740" y="85166"/>
                    </a:cubicBezTo>
                    <a:cubicBezTo>
                      <a:pt x="61755" y="85166"/>
                      <a:pt x="73447" y="66961"/>
                      <a:pt x="73447" y="42623"/>
                    </a:cubicBezTo>
                    <a:cubicBezTo>
                      <a:pt x="73447" y="16701"/>
                      <a:pt x="64331" y="80"/>
                      <a:pt x="43524" y="80"/>
                    </a:cubicBezTo>
                    <a:close/>
                    <a:moveTo>
                      <a:pt x="35201" y="69138"/>
                    </a:moveTo>
                    <a:cubicBezTo>
                      <a:pt x="29652" y="69138"/>
                      <a:pt x="25095" y="66566"/>
                      <a:pt x="21726" y="61223"/>
                    </a:cubicBezTo>
                    <a:lnTo>
                      <a:pt x="21726" y="26397"/>
                    </a:lnTo>
                    <a:cubicBezTo>
                      <a:pt x="25491" y="20263"/>
                      <a:pt x="30643" y="16108"/>
                      <a:pt x="36984" y="16108"/>
                    </a:cubicBezTo>
                    <a:cubicBezTo>
                      <a:pt x="45704" y="16108"/>
                      <a:pt x="51054" y="22638"/>
                      <a:pt x="51054" y="42623"/>
                    </a:cubicBezTo>
                    <a:cubicBezTo>
                      <a:pt x="51054" y="61421"/>
                      <a:pt x="45109" y="69138"/>
                      <a:pt x="35201" y="69138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D2DDD169-0757-4836-8D4F-C7F89D76E25D}"/>
                  </a:ext>
                </a:extLst>
              </p:cNvPr>
              <p:cNvSpPr/>
              <p:nvPr/>
            </p:nvSpPr>
            <p:spPr>
              <a:xfrm>
                <a:off x="4733105" y="6049034"/>
                <a:ext cx="34678" cy="116943"/>
              </a:xfrm>
              <a:custGeom>
                <a:avLst/>
                <a:gdLst>
                  <a:gd name="connsiteX0" fmla="*/ 20940 w 34678"/>
                  <a:gd name="connsiteY0" fmla="*/ 117023 h 116943"/>
                  <a:gd name="connsiteX1" fmla="*/ 34812 w 34678"/>
                  <a:gd name="connsiteY1" fmla="*/ 114253 h 116943"/>
                  <a:gd name="connsiteX2" fmla="*/ 30452 w 34678"/>
                  <a:gd name="connsiteY2" fmla="*/ 99017 h 116943"/>
                  <a:gd name="connsiteX3" fmla="*/ 26093 w 34678"/>
                  <a:gd name="connsiteY3" fmla="*/ 100006 h 116943"/>
                  <a:gd name="connsiteX4" fmla="*/ 21733 w 34678"/>
                  <a:gd name="connsiteY4" fmla="*/ 94664 h 116943"/>
                  <a:gd name="connsiteX5" fmla="*/ 21733 w 34678"/>
                  <a:gd name="connsiteY5" fmla="*/ 80 h 116943"/>
                  <a:gd name="connsiteX6" fmla="*/ 133 w 34678"/>
                  <a:gd name="connsiteY6" fmla="*/ 2454 h 116943"/>
                  <a:gd name="connsiteX7" fmla="*/ 133 w 34678"/>
                  <a:gd name="connsiteY7" fmla="*/ 95257 h 116943"/>
                  <a:gd name="connsiteX8" fmla="*/ 20940 w 34678"/>
                  <a:gd name="connsiteY8" fmla="*/ 117023 h 116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8" h="116943">
                    <a:moveTo>
                      <a:pt x="20940" y="117023"/>
                    </a:moveTo>
                    <a:cubicBezTo>
                      <a:pt x="26489" y="117023"/>
                      <a:pt x="31245" y="115836"/>
                      <a:pt x="34812" y="114253"/>
                    </a:cubicBezTo>
                    <a:lnTo>
                      <a:pt x="30452" y="99017"/>
                    </a:lnTo>
                    <a:cubicBezTo>
                      <a:pt x="29263" y="99611"/>
                      <a:pt x="27876" y="100006"/>
                      <a:pt x="26093" y="100006"/>
                    </a:cubicBezTo>
                    <a:cubicBezTo>
                      <a:pt x="22922" y="100006"/>
                      <a:pt x="21733" y="98225"/>
                      <a:pt x="21733" y="94664"/>
                    </a:cubicBezTo>
                    <a:lnTo>
                      <a:pt x="21733" y="80"/>
                    </a:lnTo>
                    <a:lnTo>
                      <a:pt x="133" y="2454"/>
                    </a:lnTo>
                    <a:lnTo>
                      <a:pt x="133" y="95257"/>
                    </a:lnTo>
                    <a:cubicBezTo>
                      <a:pt x="133" y="109108"/>
                      <a:pt x="7861" y="117023"/>
                      <a:pt x="20940" y="117023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0469DEF-AC05-46A5-860F-41635B40A282}"/>
                  </a:ext>
                </a:extLst>
              </p:cNvPr>
              <p:cNvSpPr/>
              <p:nvPr/>
            </p:nvSpPr>
            <p:spPr>
              <a:xfrm>
                <a:off x="4777100" y="6042109"/>
                <a:ext cx="26157" cy="121494"/>
              </a:xfrm>
              <a:custGeom>
                <a:avLst/>
                <a:gdLst>
                  <a:gd name="connsiteX0" fmla="*/ 13017 w 26157"/>
                  <a:gd name="connsiteY0" fmla="*/ 80 h 121494"/>
                  <a:gd name="connsiteX1" fmla="*/ 137 w 26157"/>
                  <a:gd name="connsiteY1" fmla="*/ 12546 h 121494"/>
                  <a:gd name="connsiteX2" fmla="*/ 13017 w 26157"/>
                  <a:gd name="connsiteY2" fmla="*/ 25210 h 121494"/>
                  <a:gd name="connsiteX3" fmla="*/ 26294 w 26157"/>
                  <a:gd name="connsiteY3" fmla="*/ 12546 h 121494"/>
                  <a:gd name="connsiteX4" fmla="*/ 13017 w 26157"/>
                  <a:gd name="connsiteY4" fmla="*/ 80 h 121494"/>
                  <a:gd name="connsiteX5" fmla="*/ 23916 w 26157"/>
                  <a:gd name="connsiteY5" fmla="*/ 41436 h 121494"/>
                  <a:gd name="connsiteX6" fmla="*/ 2316 w 26157"/>
                  <a:gd name="connsiteY6" fmla="*/ 41436 h 121494"/>
                  <a:gd name="connsiteX7" fmla="*/ 2316 w 26157"/>
                  <a:gd name="connsiteY7" fmla="*/ 121574 h 121494"/>
                  <a:gd name="connsiteX8" fmla="*/ 23916 w 26157"/>
                  <a:gd name="connsiteY8" fmla="*/ 121574 h 121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157" h="121494">
                    <a:moveTo>
                      <a:pt x="13017" y="80"/>
                    </a:moveTo>
                    <a:cubicBezTo>
                      <a:pt x="5289" y="80"/>
                      <a:pt x="137" y="5423"/>
                      <a:pt x="137" y="12546"/>
                    </a:cubicBezTo>
                    <a:cubicBezTo>
                      <a:pt x="137" y="19670"/>
                      <a:pt x="5289" y="25210"/>
                      <a:pt x="13017" y="25210"/>
                    </a:cubicBezTo>
                    <a:cubicBezTo>
                      <a:pt x="20746" y="25210"/>
                      <a:pt x="26294" y="19670"/>
                      <a:pt x="26294" y="12546"/>
                    </a:cubicBezTo>
                    <a:cubicBezTo>
                      <a:pt x="26294" y="5423"/>
                      <a:pt x="20746" y="80"/>
                      <a:pt x="13017" y="80"/>
                    </a:cubicBezTo>
                    <a:close/>
                    <a:moveTo>
                      <a:pt x="23916" y="41436"/>
                    </a:moveTo>
                    <a:lnTo>
                      <a:pt x="2316" y="41436"/>
                    </a:lnTo>
                    <a:lnTo>
                      <a:pt x="2316" y="121574"/>
                    </a:lnTo>
                    <a:lnTo>
                      <a:pt x="23916" y="121574"/>
                    </a:ln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CFC2F8E-7A57-4CBE-A122-CEEAAEF0F9FC}"/>
                  </a:ext>
                </a:extLst>
              </p:cNvPr>
              <p:cNvSpPr/>
              <p:nvPr/>
            </p:nvSpPr>
            <p:spPr>
              <a:xfrm>
                <a:off x="4817024" y="6080892"/>
                <a:ext cx="64997" cy="85085"/>
              </a:xfrm>
              <a:custGeom>
                <a:avLst/>
                <a:gdLst>
                  <a:gd name="connsiteX0" fmla="*/ 38584 w 64997"/>
                  <a:gd name="connsiteY0" fmla="*/ 80 h 85085"/>
                  <a:gd name="connsiteX1" fmla="*/ 140 w 64997"/>
                  <a:gd name="connsiteY1" fmla="*/ 43216 h 85085"/>
                  <a:gd name="connsiteX2" fmla="*/ 38782 w 64997"/>
                  <a:gd name="connsiteY2" fmla="*/ 85166 h 85085"/>
                  <a:gd name="connsiteX3" fmla="*/ 65138 w 64997"/>
                  <a:gd name="connsiteY3" fmla="*/ 75866 h 85085"/>
                  <a:gd name="connsiteX4" fmla="*/ 55824 w 64997"/>
                  <a:gd name="connsiteY4" fmla="*/ 62410 h 85085"/>
                  <a:gd name="connsiteX5" fmla="*/ 39773 w 64997"/>
                  <a:gd name="connsiteY5" fmla="*/ 67951 h 85085"/>
                  <a:gd name="connsiteX6" fmla="*/ 22929 w 64997"/>
                  <a:gd name="connsiteY6" fmla="*/ 43216 h 85085"/>
                  <a:gd name="connsiteX7" fmla="*/ 39971 w 64997"/>
                  <a:gd name="connsiteY7" fmla="*/ 16701 h 85085"/>
                  <a:gd name="connsiteX8" fmla="*/ 55824 w 64997"/>
                  <a:gd name="connsiteY8" fmla="*/ 22638 h 85085"/>
                  <a:gd name="connsiteX9" fmla="*/ 65138 w 64997"/>
                  <a:gd name="connsiteY9" fmla="*/ 9776 h 85085"/>
                  <a:gd name="connsiteX10" fmla="*/ 38584 w 64997"/>
                  <a:gd name="connsiteY10" fmla="*/ 80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4997" h="85085">
                    <a:moveTo>
                      <a:pt x="38584" y="80"/>
                    </a:moveTo>
                    <a:cubicBezTo>
                      <a:pt x="15002" y="80"/>
                      <a:pt x="140" y="17889"/>
                      <a:pt x="140" y="43216"/>
                    </a:cubicBezTo>
                    <a:cubicBezTo>
                      <a:pt x="140" y="68940"/>
                      <a:pt x="14804" y="85166"/>
                      <a:pt x="38782" y="85166"/>
                    </a:cubicBezTo>
                    <a:cubicBezTo>
                      <a:pt x="49483" y="85166"/>
                      <a:pt x="58004" y="81802"/>
                      <a:pt x="65138" y="75866"/>
                    </a:cubicBezTo>
                    <a:lnTo>
                      <a:pt x="55824" y="62410"/>
                    </a:lnTo>
                    <a:cubicBezTo>
                      <a:pt x="49879" y="66170"/>
                      <a:pt x="45718" y="67951"/>
                      <a:pt x="39773" y="67951"/>
                    </a:cubicBezTo>
                    <a:cubicBezTo>
                      <a:pt x="29666" y="67951"/>
                      <a:pt x="22929" y="61817"/>
                      <a:pt x="22929" y="43216"/>
                    </a:cubicBezTo>
                    <a:cubicBezTo>
                      <a:pt x="22929" y="24418"/>
                      <a:pt x="29270" y="16701"/>
                      <a:pt x="39971" y="16701"/>
                    </a:cubicBezTo>
                    <a:cubicBezTo>
                      <a:pt x="45916" y="16701"/>
                      <a:pt x="50672" y="18680"/>
                      <a:pt x="55824" y="22638"/>
                    </a:cubicBezTo>
                    <a:lnTo>
                      <a:pt x="65138" y="9776"/>
                    </a:lnTo>
                    <a:cubicBezTo>
                      <a:pt x="57607" y="3246"/>
                      <a:pt x="49285" y="80"/>
                      <a:pt x="38584" y="80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86C2FD4-1640-4251-9BDF-1F5C08B55BAF}"/>
                  </a:ext>
                </a:extLst>
              </p:cNvPr>
              <p:cNvSpPr/>
              <p:nvPr/>
            </p:nvSpPr>
            <p:spPr>
              <a:xfrm>
                <a:off x="4887156" y="6080892"/>
                <a:ext cx="73320" cy="85085"/>
              </a:xfrm>
              <a:custGeom>
                <a:avLst/>
                <a:gdLst>
                  <a:gd name="connsiteX0" fmla="*/ 67719 w 73320"/>
                  <a:gd name="connsiteY0" fmla="*/ 60629 h 85085"/>
                  <a:gd name="connsiteX1" fmla="*/ 67719 w 73320"/>
                  <a:gd name="connsiteY1" fmla="*/ 28178 h 85085"/>
                  <a:gd name="connsiteX2" fmla="*/ 35617 w 73320"/>
                  <a:gd name="connsiteY2" fmla="*/ 80 h 85085"/>
                  <a:gd name="connsiteX3" fmla="*/ 5892 w 73320"/>
                  <a:gd name="connsiteY3" fmla="*/ 6016 h 85085"/>
                  <a:gd name="connsiteX4" fmla="*/ 11045 w 73320"/>
                  <a:gd name="connsiteY4" fmla="*/ 20461 h 85085"/>
                  <a:gd name="connsiteX5" fmla="*/ 32248 w 73320"/>
                  <a:gd name="connsiteY5" fmla="*/ 16108 h 85085"/>
                  <a:gd name="connsiteX6" fmla="*/ 46516 w 73320"/>
                  <a:gd name="connsiteY6" fmla="*/ 29365 h 85085"/>
                  <a:gd name="connsiteX7" fmla="*/ 46516 w 73320"/>
                  <a:gd name="connsiteY7" fmla="*/ 33323 h 85085"/>
                  <a:gd name="connsiteX8" fmla="*/ 37202 w 73320"/>
                  <a:gd name="connsiteY8" fmla="*/ 33323 h 85085"/>
                  <a:gd name="connsiteX9" fmla="*/ 146 w 73320"/>
                  <a:gd name="connsiteY9" fmla="*/ 60431 h 85085"/>
                  <a:gd name="connsiteX10" fmla="*/ 26303 w 73320"/>
                  <a:gd name="connsiteY10" fmla="*/ 85166 h 85085"/>
                  <a:gd name="connsiteX11" fmla="*/ 50479 w 73320"/>
                  <a:gd name="connsiteY11" fmla="*/ 73293 h 85085"/>
                  <a:gd name="connsiteX12" fmla="*/ 68908 w 73320"/>
                  <a:gd name="connsiteY12" fmla="*/ 84968 h 85085"/>
                  <a:gd name="connsiteX13" fmla="*/ 73466 w 73320"/>
                  <a:gd name="connsiteY13" fmla="*/ 70721 h 85085"/>
                  <a:gd name="connsiteX14" fmla="*/ 67719 w 73320"/>
                  <a:gd name="connsiteY14" fmla="*/ 60629 h 85085"/>
                  <a:gd name="connsiteX15" fmla="*/ 32446 w 73320"/>
                  <a:gd name="connsiteY15" fmla="*/ 69732 h 85085"/>
                  <a:gd name="connsiteX16" fmla="*/ 21944 w 73320"/>
                  <a:gd name="connsiteY16" fmla="*/ 58651 h 85085"/>
                  <a:gd name="connsiteX17" fmla="*/ 39580 w 73320"/>
                  <a:gd name="connsiteY17" fmla="*/ 45591 h 85085"/>
                  <a:gd name="connsiteX18" fmla="*/ 46516 w 73320"/>
                  <a:gd name="connsiteY18" fmla="*/ 45591 h 85085"/>
                  <a:gd name="connsiteX19" fmla="*/ 46516 w 73320"/>
                  <a:gd name="connsiteY19" fmla="*/ 60827 h 85085"/>
                  <a:gd name="connsiteX20" fmla="*/ 32446 w 73320"/>
                  <a:gd name="connsiteY20" fmla="*/ 69732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3320" h="85085">
                    <a:moveTo>
                      <a:pt x="67719" y="60629"/>
                    </a:moveTo>
                    <a:lnTo>
                      <a:pt x="67719" y="28178"/>
                    </a:lnTo>
                    <a:cubicBezTo>
                      <a:pt x="67719" y="9974"/>
                      <a:pt x="58009" y="80"/>
                      <a:pt x="35617" y="80"/>
                    </a:cubicBezTo>
                    <a:cubicBezTo>
                      <a:pt x="26700" y="80"/>
                      <a:pt x="15999" y="2059"/>
                      <a:pt x="5892" y="6016"/>
                    </a:cubicBezTo>
                    <a:lnTo>
                      <a:pt x="11045" y="20461"/>
                    </a:lnTo>
                    <a:cubicBezTo>
                      <a:pt x="18971" y="17691"/>
                      <a:pt x="26898" y="16108"/>
                      <a:pt x="32248" y="16108"/>
                    </a:cubicBezTo>
                    <a:cubicBezTo>
                      <a:pt x="42156" y="16108"/>
                      <a:pt x="46516" y="19274"/>
                      <a:pt x="46516" y="29365"/>
                    </a:cubicBezTo>
                    <a:lnTo>
                      <a:pt x="46516" y="33323"/>
                    </a:lnTo>
                    <a:lnTo>
                      <a:pt x="37202" y="33323"/>
                    </a:lnTo>
                    <a:cubicBezTo>
                      <a:pt x="13621" y="33323"/>
                      <a:pt x="146" y="42821"/>
                      <a:pt x="146" y="60431"/>
                    </a:cubicBezTo>
                    <a:cubicBezTo>
                      <a:pt x="146" y="74876"/>
                      <a:pt x="10252" y="85166"/>
                      <a:pt x="26303" y="85166"/>
                    </a:cubicBezTo>
                    <a:cubicBezTo>
                      <a:pt x="35815" y="85166"/>
                      <a:pt x="44732" y="81802"/>
                      <a:pt x="50479" y="73293"/>
                    </a:cubicBezTo>
                    <a:cubicBezTo>
                      <a:pt x="53650" y="81208"/>
                      <a:pt x="59793" y="83978"/>
                      <a:pt x="68908" y="84968"/>
                    </a:cubicBezTo>
                    <a:lnTo>
                      <a:pt x="73466" y="70721"/>
                    </a:lnTo>
                    <a:cubicBezTo>
                      <a:pt x="69701" y="69336"/>
                      <a:pt x="67719" y="66961"/>
                      <a:pt x="67719" y="60629"/>
                    </a:cubicBezTo>
                    <a:close/>
                    <a:moveTo>
                      <a:pt x="32446" y="69732"/>
                    </a:moveTo>
                    <a:cubicBezTo>
                      <a:pt x="25511" y="69732"/>
                      <a:pt x="21944" y="65774"/>
                      <a:pt x="21944" y="58651"/>
                    </a:cubicBezTo>
                    <a:cubicBezTo>
                      <a:pt x="21944" y="49746"/>
                      <a:pt x="27690" y="45591"/>
                      <a:pt x="39580" y="45591"/>
                    </a:cubicBezTo>
                    <a:lnTo>
                      <a:pt x="46516" y="45591"/>
                    </a:lnTo>
                    <a:lnTo>
                      <a:pt x="46516" y="60827"/>
                    </a:lnTo>
                    <a:cubicBezTo>
                      <a:pt x="43345" y="66566"/>
                      <a:pt x="38391" y="69732"/>
                      <a:pt x="32446" y="69732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384AB97B-AC49-48E7-8B84-D927C7363834}"/>
                  </a:ext>
                </a:extLst>
              </p:cNvPr>
              <p:cNvSpPr/>
              <p:nvPr/>
            </p:nvSpPr>
            <p:spPr>
              <a:xfrm>
                <a:off x="4966222" y="6063281"/>
                <a:ext cx="58061" cy="102696"/>
              </a:xfrm>
              <a:custGeom>
                <a:avLst/>
                <a:gdLst>
                  <a:gd name="connsiteX0" fmla="*/ 50882 w 58061"/>
                  <a:gd name="connsiteY0" fmla="*/ 82989 h 102696"/>
                  <a:gd name="connsiteX1" fmla="*/ 41766 w 58061"/>
                  <a:gd name="connsiteY1" fmla="*/ 85759 h 102696"/>
                  <a:gd name="connsiteX2" fmla="*/ 33642 w 58061"/>
                  <a:gd name="connsiteY2" fmla="*/ 74876 h 102696"/>
                  <a:gd name="connsiteX3" fmla="*/ 33642 w 58061"/>
                  <a:gd name="connsiteY3" fmla="*/ 35302 h 102696"/>
                  <a:gd name="connsiteX4" fmla="*/ 50089 w 58061"/>
                  <a:gd name="connsiteY4" fmla="*/ 35302 h 102696"/>
                  <a:gd name="connsiteX5" fmla="*/ 52071 w 58061"/>
                  <a:gd name="connsiteY5" fmla="*/ 20263 h 102696"/>
                  <a:gd name="connsiteX6" fmla="*/ 33642 w 58061"/>
                  <a:gd name="connsiteY6" fmla="*/ 20263 h 102696"/>
                  <a:gd name="connsiteX7" fmla="*/ 33642 w 58061"/>
                  <a:gd name="connsiteY7" fmla="*/ 80 h 102696"/>
                  <a:gd name="connsiteX8" fmla="*/ 12042 w 58061"/>
                  <a:gd name="connsiteY8" fmla="*/ 2652 h 102696"/>
                  <a:gd name="connsiteX9" fmla="*/ 12042 w 58061"/>
                  <a:gd name="connsiteY9" fmla="*/ 20263 h 102696"/>
                  <a:gd name="connsiteX10" fmla="*/ 152 w 58061"/>
                  <a:gd name="connsiteY10" fmla="*/ 20263 h 102696"/>
                  <a:gd name="connsiteX11" fmla="*/ 152 w 58061"/>
                  <a:gd name="connsiteY11" fmla="*/ 35302 h 102696"/>
                  <a:gd name="connsiteX12" fmla="*/ 12042 w 58061"/>
                  <a:gd name="connsiteY12" fmla="*/ 35302 h 102696"/>
                  <a:gd name="connsiteX13" fmla="*/ 12042 w 58061"/>
                  <a:gd name="connsiteY13" fmla="*/ 75272 h 102696"/>
                  <a:gd name="connsiteX14" fmla="*/ 37209 w 58061"/>
                  <a:gd name="connsiteY14" fmla="*/ 102776 h 102696"/>
                  <a:gd name="connsiteX15" fmla="*/ 58214 w 58061"/>
                  <a:gd name="connsiteY15" fmla="*/ 96642 h 102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61" h="102696">
                    <a:moveTo>
                      <a:pt x="50882" y="82989"/>
                    </a:moveTo>
                    <a:cubicBezTo>
                      <a:pt x="47513" y="84770"/>
                      <a:pt x="44541" y="85759"/>
                      <a:pt x="41766" y="85759"/>
                    </a:cubicBezTo>
                    <a:cubicBezTo>
                      <a:pt x="36218" y="85759"/>
                      <a:pt x="33642" y="82593"/>
                      <a:pt x="33642" y="74876"/>
                    </a:cubicBezTo>
                    <a:lnTo>
                      <a:pt x="33642" y="35302"/>
                    </a:lnTo>
                    <a:lnTo>
                      <a:pt x="50089" y="35302"/>
                    </a:lnTo>
                    <a:lnTo>
                      <a:pt x="52071" y="20263"/>
                    </a:lnTo>
                    <a:lnTo>
                      <a:pt x="33642" y="20263"/>
                    </a:lnTo>
                    <a:lnTo>
                      <a:pt x="33642" y="80"/>
                    </a:lnTo>
                    <a:lnTo>
                      <a:pt x="12042" y="2652"/>
                    </a:lnTo>
                    <a:lnTo>
                      <a:pt x="12042" y="20263"/>
                    </a:lnTo>
                    <a:lnTo>
                      <a:pt x="152" y="20263"/>
                    </a:lnTo>
                    <a:lnTo>
                      <a:pt x="152" y="35302"/>
                    </a:lnTo>
                    <a:lnTo>
                      <a:pt x="12042" y="35302"/>
                    </a:lnTo>
                    <a:lnTo>
                      <a:pt x="12042" y="75272"/>
                    </a:lnTo>
                    <a:cubicBezTo>
                      <a:pt x="12042" y="93081"/>
                      <a:pt x="20563" y="102579"/>
                      <a:pt x="37209" y="102776"/>
                    </a:cubicBezTo>
                    <a:cubicBezTo>
                      <a:pt x="44343" y="102776"/>
                      <a:pt x="52269" y="100798"/>
                      <a:pt x="58214" y="96642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24A5FC2C-3F4C-4CD8-A35E-AC01DC7475A9}"/>
                  </a:ext>
                </a:extLst>
              </p:cNvPr>
              <p:cNvSpPr/>
              <p:nvPr/>
            </p:nvSpPr>
            <p:spPr>
              <a:xfrm>
                <a:off x="5031369" y="6042109"/>
                <a:ext cx="26157" cy="121494"/>
              </a:xfrm>
              <a:custGeom>
                <a:avLst/>
                <a:gdLst>
                  <a:gd name="connsiteX0" fmla="*/ 13037 w 26157"/>
                  <a:gd name="connsiteY0" fmla="*/ 80 h 121494"/>
                  <a:gd name="connsiteX1" fmla="*/ 157 w 26157"/>
                  <a:gd name="connsiteY1" fmla="*/ 12546 h 121494"/>
                  <a:gd name="connsiteX2" fmla="*/ 13037 w 26157"/>
                  <a:gd name="connsiteY2" fmla="*/ 25210 h 121494"/>
                  <a:gd name="connsiteX3" fmla="*/ 26314 w 26157"/>
                  <a:gd name="connsiteY3" fmla="*/ 12546 h 121494"/>
                  <a:gd name="connsiteX4" fmla="*/ 13037 w 26157"/>
                  <a:gd name="connsiteY4" fmla="*/ 80 h 121494"/>
                  <a:gd name="connsiteX5" fmla="*/ 23936 w 26157"/>
                  <a:gd name="connsiteY5" fmla="*/ 41436 h 121494"/>
                  <a:gd name="connsiteX6" fmla="*/ 2337 w 26157"/>
                  <a:gd name="connsiteY6" fmla="*/ 41436 h 121494"/>
                  <a:gd name="connsiteX7" fmla="*/ 2337 w 26157"/>
                  <a:gd name="connsiteY7" fmla="*/ 121574 h 121494"/>
                  <a:gd name="connsiteX8" fmla="*/ 23936 w 26157"/>
                  <a:gd name="connsiteY8" fmla="*/ 121574 h 121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157" h="121494">
                    <a:moveTo>
                      <a:pt x="13037" y="80"/>
                    </a:moveTo>
                    <a:cubicBezTo>
                      <a:pt x="5309" y="80"/>
                      <a:pt x="157" y="5423"/>
                      <a:pt x="157" y="12546"/>
                    </a:cubicBezTo>
                    <a:cubicBezTo>
                      <a:pt x="157" y="19670"/>
                      <a:pt x="5309" y="25210"/>
                      <a:pt x="13037" y="25210"/>
                    </a:cubicBezTo>
                    <a:cubicBezTo>
                      <a:pt x="20766" y="25210"/>
                      <a:pt x="26314" y="19670"/>
                      <a:pt x="26314" y="12546"/>
                    </a:cubicBezTo>
                    <a:cubicBezTo>
                      <a:pt x="26314" y="5423"/>
                      <a:pt x="20766" y="80"/>
                      <a:pt x="13037" y="80"/>
                    </a:cubicBezTo>
                    <a:close/>
                    <a:moveTo>
                      <a:pt x="23936" y="41436"/>
                    </a:moveTo>
                    <a:lnTo>
                      <a:pt x="2337" y="41436"/>
                    </a:lnTo>
                    <a:lnTo>
                      <a:pt x="2337" y="121574"/>
                    </a:lnTo>
                    <a:lnTo>
                      <a:pt x="23936" y="121574"/>
                    </a:ln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EF1F2D3B-361A-4644-9938-07B4875F0AAD}"/>
                  </a:ext>
                </a:extLst>
              </p:cNvPr>
              <p:cNvSpPr/>
              <p:nvPr/>
            </p:nvSpPr>
            <p:spPr>
              <a:xfrm>
                <a:off x="5071293" y="6080892"/>
                <a:ext cx="77085" cy="85085"/>
              </a:xfrm>
              <a:custGeom>
                <a:avLst/>
                <a:gdLst>
                  <a:gd name="connsiteX0" fmla="*/ 38802 w 77085"/>
                  <a:gd name="connsiteY0" fmla="*/ 80 h 85085"/>
                  <a:gd name="connsiteX1" fmla="*/ 160 w 77085"/>
                  <a:gd name="connsiteY1" fmla="*/ 42623 h 85085"/>
                  <a:gd name="connsiteX2" fmla="*/ 38604 w 77085"/>
                  <a:gd name="connsiteY2" fmla="*/ 85166 h 85085"/>
                  <a:gd name="connsiteX3" fmla="*/ 77246 w 77085"/>
                  <a:gd name="connsiteY3" fmla="*/ 42623 h 85085"/>
                  <a:gd name="connsiteX4" fmla="*/ 38802 w 77085"/>
                  <a:gd name="connsiteY4" fmla="*/ 80 h 85085"/>
                  <a:gd name="connsiteX5" fmla="*/ 38802 w 77085"/>
                  <a:gd name="connsiteY5" fmla="*/ 16108 h 85085"/>
                  <a:gd name="connsiteX6" fmla="*/ 54655 w 77085"/>
                  <a:gd name="connsiteY6" fmla="*/ 42623 h 85085"/>
                  <a:gd name="connsiteX7" fmla="*/ 38604 w 77085"/>
                  <a:gd name="connsiteY7" fmla="*/ 69138 h 85085"/>
                  <a:gd name="connsiteX8" fmla="*/ 22553 w 77085"/>
                  <a:gd name="connsiteY8" fmla="*/ 42623 h 85085"/>
                  <a:gd name="connsiteX9" fmla="*/ 38802 w 77085"/>
                  <a:gd name="connsiteY9" fmla="*/ 16108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7085" h="85085">
                    <a:moveTo>
                      <a:pt x="38802" y="80"/>
                    </a:moveTo>
                    <a:cubicBezTo>
                      <a:pt x="14626" y="80"/>
                      <a:pt x="160" y="17097"/>
                      <a:pt x="160" y="42623"/>
                    </a:cubicBezTo>
                    <a:cubicBezTo>
                      <a:pt x="160" y="69336"/>
                      <a:pt x="14824" y="85166"/>
                      <a:pt x="38604" y="85166"/>
                    </a:cubicBezTo>
                    <a:cubicBezTo>
                      <a:pt x="62780" y="85166"/>
                      <a:pt x="77246" y="68149"/>
                      <a:pt x="77246" y="42623"/>
                    </a:cubicBezTo>
                    <a:cubicBezTo>
                      <a:pt x="77246" y="16108"/>
                      <a:pt x="62780" y="80"/>
                      <a:pt x="38802" y="80"/>
                    </a:cubicBezTo>
                    <a:close/>
                    <a:moveTo>
                      <a:pt x="38802" y="16108"/>
                    </a:moveTo>
                    <a:cubicBezTo>
                      <a:pt x="49305" y="16108"/>
                      <a:pt x="54655" y="24221"/>
                      <a:pt x="54655" y="42623"/>
                    </a:cubicBezTo>
                    <a:cubicBezTo>
                      <a:pt x="54655" y="61025"/>
                      <a:pt x="49305" y="69138"/>
                      <a:pt x="38604" y="69138"/>
                    </a:cubicBezTo>
                    <a:cubicBezTo>
                      <a:pt x="28101" y="69138"/>
                      <a:pt x="22553" y="61223"/>
                      <a:pt x="22553" y="42623"/>
                    </a:cubicBezTo>
                    <a:cubicBezTo>
                      <a:pt x="22553" y="24418"/>
                      <a:pt x="28101" y="16108"/>
                      <a:pt x="38802" y="16108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673A0826-994C-4DE7-B94F-28EEF0E7AB02}"/>
                  </a:ext>
                </a:extLst>
              </p:cNvPr>
              <p:cNvSpPr/>
              <p:nvPr/>
            </p:nvSpPr>
            <p:spPr>
              <a:xfrm>
                <a:off x="5164398" y="6080892"/>
                <a:ext cx="67375" cy="82711"/>
              </a:xfrm>
              <a:custGeom>
                <a:avLst/>
                <a:gdLst>
                  <a:gd name="connsiteX0" fmla="*/ 44952 w 67375"/>
                  <a:gd name="connsiteY0" fmla="*/ 80 h 82711"/>
                  <a:gd name="connsiteX1" fmla="*/ 20578 w 67375"/>
                  <a:gd name="connsiteY1" fmla="*/ 12744 h 82711"/>
                  <a:gd name="connsiteX2" fmla="*/ 18993 w 67375"/>
                  <a:gd name="connsiteY2" fmla="*/ 2652 h 82711"/>
                  <a:gd name="connsiteX3" fmla="*/ 167 w 67375"/>
                  <a:gd name="connsiteY3" fmla="*/ 2652 h 82711"/>
                  <a:gd name="connsiteX4" fmla="*/ 167 w 67375"/>
                  <a:gd name="connsiteY4" fmla="*/ 82791 h 82711"/>
                  <a:gd name="connsiteX5" fmla="*/ 21767 w 67375"/>
                  <a:gd name="connsiteY5" fmla="*/ 82791 h 82711"/>
                  <a:gd name="connsiteX6" fmla="*/ 21767 w 67375"/>
                  <a:gd name="connsiteY6" fmla="*/ 27387 h 82711"/>
                  <a:gd name="connsiteX7" fmla="*/ 37224 w 67375"/>
                  <a:gd name="connsiteY7" fmla="*/ 16108 h 82711"/>
                  <a:gd name="connsiteX8" fmla="*/ 46141 w 67375"/>
                  <a:gd name="connsiteY8" fmla="*/ 27980 h 82711"/>
                  <a:gd name="connsiteX9" fmla="*/ 46141 w 67375"/>
                  <a:gd name="connsiteY9" fmla="*/ 82791 h 82711"/>
                  <a:gd name="connsiteX10" fmla="*/ 67543 w 67375"/>
                  <a:gd name="connsiteY10" fmla="*/ 82791 h 82711"/>
                  <a:gd name="connsiteX11" fmla="*/ 67543 w 67375"/>
                  <a:gd name="connsiteY11" fmla="*/ 24418 h 82711"/>
                  <a:gd name="connsiteX12" fmla="*/ 44952 w 67375"/>
                  <a:gd name="connsiteY12" fmla="*/ 80 h 8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375" h="82711">
                    <a:moveTo>
                      <a:pt x="44952" y="80"/>
                    </a:moveTo>
                    <a:cubicBezTo>
                      <a:pt x="34846" y="80"/>
                      <a:pt x="26919" y="4631"/>
                      <a:pt x="20578" y="12744"/>
                    </a:cubicBezTo>
                    <a:lnTo>
                      <a:pt x="18993" y="2652"/>
                    </a:lnTo>
                    <a:lnTo>
                      <a:pt x="167" y="2652"/>
                    </a:lnTo>
                    <a:lnTo>
                      <a:pt x="167" y="82791"/>
                    </a:lnTo>
                    <a:lnTo>
                      <a:pt x="21767" y="82791"/>
                    </a:lnTo>
                    <a:lnTo>
                      <a:pt x="21767" y="27387"/>
                    </a:lnTo>
                    <a:cubicBezTo>
                      <a:pt x="26325" y="20263"/>
                      <a:pt x="31081" y="16108"/>
                      <a:pt x="37224" y="16108"/>
                    </a:cubicBezTo>
                    <a:cubicBezTo>
                      <a:pt x="42574" y="16108"/>
                      <a:pt x="46141" y="18680"/>
                      <a:pt x="46141" y="27980"/>
                    </a:cubicBezTo>
                    <a:lnTo>
                      <a:pt x="46141" y="82791"/>
                    </a:lnTo>
                    <a:lnTo>
                      <a:pt x="67543" y="82791"/>
                    </a:lnTo>
                    <a:lnTo>
                      <a:pt x="67543" y="24418"/>
                    </a:lnTo>
                    <a:cubicBezTo>
                      <a:pt x="67543" y="9182"/>
                      <a:pt x="59220" y="80"/>
                      <a:pt x="44952" y="80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C9F8BC9D-C6DD-401E-A6C9-A4DC4FB0C185}"/>
                  </a:ext>
                </a:extLst>
              </p:cNvPr>
              <p:cNvSpPr/>
              <p:nvPr/>
            </p:nvSpPr>
            <p:spPr>
              <a:xfrm>
                <a:off x="5242861" y="6080892"/>
                <a:ext cx="67573" cy="85085"/>
              </a:xfrm>
              <a:custGeom>
                <a:avLst/>
                <a:gdLst>
                  <a:gd name="connsiteX0" fmla="*/ 35843 w 67573"/>
                  <a:gd name="connsiteY0" fmla="*/ 80 h 85085"/>
                  <a:gd name="connsiteX1" fmla="*/ 4137 w 67573"/>
                  <a:gd name="connsiteY1" fmla="*/ 24023 h 85085"/>
                  <a:gd name="connsiteX2" fmla="*/ 27917 w 67573"/>
                  <a:gd name="connsiteY2" fmla="*/ 48757 h 85085"/>
                  <a:gd name="connsiteX3" fmla="*/ 45553 w 67573"/>
                  <a:gd name="connsiteY3" fmla="*/ 60827 h 85085"/>
                  <a:gd name="connsiteX4" fmla="*/ 32475 w 67573"/>
                  <a:gd name="connsiteY4" fmla="*/ 69534 h 85085"/>
                  <a:gd name="connsiteX5" fmla="*/ 10875 w 67573"/>
                  <a:gd name="connsiteY5" fmla="*/ 61817 h 85085"/>
                  <a:gd name="connsiteX6" fmla="*/ 174 w 67573"/>
                  <a:gd name="connsiteY6" fmla="*/ 73491 h 85085"/>
                  <a:gd name="connsiteX7" fmla="*/ 33069 w 67573"/>
                  <a:gd name="connsiteY7" fmla="*/ 85166 h 85085"/>
                  <a:gd name="connsiteX8" fmla="*/ 67748 w 67573"/>
                  <a:gd name="connsiteY8" fmla="*/ 59244 h 85085"/>
                  <a:gd name="connsiteX9" fmla="*/ 42581 w 67573"/>
                  <a:gd name="connsiteY9" fmla="*/ 33916 h 85085"/>
                  <a:gd name="connsiteX10" fmla="*/ 25737 w 67573"/>
                  <a:gd name="connsiteY10" fmla="*/ 23033 h 85085"/>
                  <a:gd name="connsiteX11" fmla="*/ 36834 w 67573"/>
                  <a:gd name="connsiteY11" fmla="*/ 15712 h 85085"/>
                  <a:gd name="connsiteX12" fmla="*/ 56849 w 67573"/>
                  <a:gd name="connsiteY12" fmla="*/ 22044 h 85085"/>
                  <a:gd name="connsiteX13" fmla="*/ 64973 w 67573"/>
                  <a:gd name="connsiteY13" fmla="*/ 9776 h 85085"/>
                  <a:gd name="connsiteX14" fmla="*/ 35843 w 67573"/>
                  <a:gd name="connsiteY14" fmla="*/ 80 h 85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7573" h="85085">
                    <a:moveTo>
                      <a:pt x="35843" y="80"/>
                    </a:moveTo>
                    <a:cubicBezTo>
                      <a:pt x="16423" y="80"/>
                      <a:pt x="4137" y="10369"/>
                      <a:pt x="4137" y="24023"/>
                    </a:cubicBezTo>
                    <a:cubicBezTo>
                      <a:pt x="4137" y="36093"/>
                      <a:pt x="11667" y="44206"/>
                      <a:pt x="27917" y="48757"/>
                    </a:cubicBezTo>
                    <a:cubicBezTo>
                      <a:pt x="42779" y="52912"/>
                      <a:pt x="45553" y="54693"/>
                      <a:pt x="45553" y="60827"/>
                    </a:cubicBezTo>
                    <a:cubicBezTo>
                      <a:pt x="45553" y="66368"/>
                      <a:pt x="40401" y="69534"/>
                      <a:pt x="32475" y="69534"/>
                    </a:cubicBezTo>
                    <a:cubicBezTo>
                      <a:pt x="24350" y="69534"/>
                      <a:pt x="17018" y="66368"/>
                      <a:pt x="10875" y="61817"/>
                    </a:cubicBezTo>
                    <a:lnTo>
                      <a:pt x="174" y="73491"/>
                    </a:lnTo>
                    <a:cubicBezTo>
                      <a:pt x="7902" y="80615"/>
                      <a:pt x="18999" y="85166"/>
                      <a:pt x="33069" y="85166"/>
                    </a:cubicBezTo>
                    <a:cubicBezTo>
                      <a:pt x="52093" y="85166"/>
                      <a:pt x="67748" y="75866"/>
                      <a:pt x="67748" y="59244"/>
                    </a:cubicBezTo>
                    <a:cubicBezTo>
                      <a:pt x="67748" y="44997"/>
                      <a:pt x="58632" y="38270"/>
                      <a:pt x="42581" y="33916"/>
                    </a:cubicBezTo>
                    <a:cubicBezTo>
                      <a:pt x="28511" y="29761"/>
                      <a:pt x="25737" y="27782"/>
                      <a:pt x="25737" y="23033"/>
                    </a:cubicBezTo>
                    <a:cubicBezTo>
                      <a:pt x="25737" y="18680"/>
                      <a:pt x="29700" y="15712"/>
                      <a:pt x="36834" y="15712"/>
                    </a:cubicBezTo>
                    <a:cubicBezTo>
                      <a:pt x="43770" y="15712"/>
                      <a:pt x="50309" y="18087"/>
                      <a:pt x="56849" y="22044"/>
                    </a:cubicBezTo>
                    <a:lnTo>
                      <a:pt x="64973" y="9776"/>
                    </a:lnTo>
                    <a:cubicBezTo>
                      <a:pt x="57443" y="3840"/>
                      <a:pt x="47535" y="80"/>
                      <a:pt x="35843" y="80"/>
                    </a:cubicBezTo>
                    <a:close/>
                  </a:path>
                </a:pathLst>
              </a:custGeom>
              <a:grpFill/>
              <a:ln w="126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8E1D0650-3C92-4545-99F5-5F5848391B1B}"/>
                </a:ext>
              </a:extLst>
            </p:cNvPr>
            <p:cNvSpPr/>
            <p:nvPr/>
          </p:nvSpPr>
          <p:spPr>
            <a:xfrm flipV="1">
              <a:off x="3580954" y="5162646"/>
              <a:ext cx="223689" cy="684358"/>
            </a:xfrm>
            <a:custGeom>
              <a:avLst/>
              <a:gdLst>
                <a:gd name="connsiteX0" fmla="*/ 202824 w 223689"/>
                <a:gd name="connsiteY0" fmla="*/ 49905 h 684358"/>
                <a:gd name="connsiteX1" fmla="*/ 50635 w 223689"/>
                <a:gd name="connsiteY1" fmla="*/ 201872 h 684358"/>
                <a:gd name="connsiteX2" fmla="*/ 50635 w 223689"/>
                <a:gd name="connsiteY2" fmla="*/ 662868 h 684358"/>
                <a:gd name="connsiteX3" fmla="*/ -95 w 223689"/>
                <a:gd name="connsiteY3" fmla="*/ 662868 h 684358"/>
                <a:gd name="connsiteX4" fmla="*/ -95 w 223689"/>
                <a:gd name="connsiteY4" fmla="*/ 201872 h 684358"/>
                <a:gd name="connsiteX5" fmla="*/ 202824 w 223689"/>
                <a:gd name="connsiteY5" fmla="*/ -751 h 684358"/>
                <a:gd name="connsiteX6" fmla="*/ 202824 w 223689"/>
                <a:gd name="connsiteY6" fmla="*/ 49905 h 68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3689" h="684358">
                  <a:moveTo>
                    <a:pt x="202824" y="49905"/>
                  </a:moveTo>
                  <a:cubicBezTo>
                    <a:pt x="118754" y="49905"/>
                    <a:pt x="50635" y="117924"/>
                    <a:pt x="50635" y="201872"/>
                  </a:cubicBezTo>
                  <a:lnTo>
                    <a:pt x="50635" y="662868"/>
                  </a:lnTo>
                  <a:cubicBezTo>
                    <a:pt x="45086" y="690521"/>
                    <a:pt x="5454" y="690521"/>
                    <a:pt x="-95" y="662868"/>
                  </a:cubicBezTo>
                  <a:lnTo>
                    <a:pt x="-95" y="201872"/>
                  </a:lnTo>
                  <a:cubicBezTo>
                    <a:pt x="-95" y="89974"/>
                    <a:pt x="90763" y="-751"/>
                    <a:pt x="202824" y="-751"/>
                  </a:cubicBezTo>
                  <a:cubicBezTo>
                    <a:pt x="230518" y="4789"/>
                    <a:pt x="230518" y="44364"/>
                    <a:pt x="202824" y="49905"/>
                  </a:cubicBezTo>
                  <a:close/>
                </a:path>
              </a:pathLst>
            </a:custGeom>
            <a:solidFill>
              <a:srgbClr val="000000"/>
            </a:solidFill>
            <a:ln w="10146" cap="flat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447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03E2-C040-4E57-84C0-5772C0BAB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29E8-0EED-4F1E-BDC1-A0EDCC31A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074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310A-21F4-4680-8D48-E707CA329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009CB-2AAA-4856-A66F-8D0CBE972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268412"/>
            <a:ext cx="5220016" cy="5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4BA88-77CE-4C74-9F37-953898012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046" y="1268413"/>
            <a:ext cx="5220017" cy="5221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10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0EC1C-B250-40F4-8ECA-3C154174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845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(Phoeni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D8B4105-BF66-447C-BA61-510451F5BE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95532" y="685800"/>
            <a:ext cx="7200948" cy="184308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ADF3816-5D70-4137-BEE6-1C2A27FAF9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95518" y="2708904"/>
            <a:ext cx="7200962" cy="2340312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600" b="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6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9279"/>
            <a:ext cx="10914184" cy="588383"/>
          </a:xfrm>
        </p:spPr>
        <p:txBody>
          <a:bodyPr/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8566" y="2347913"/>
            <a:ext cx="10527649" cy="606302"/>
          </a:xfrm>
        </p:spPr>
        <p:txBody>
          <a:bodyPr/>
          <a:lstStyle>
            <a:lvl1pPr algn="ctr"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" y="3613150"/>
            <a:ext cx="11031416" cy="265576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573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FDEF9-BAD2-41B6-B4D1-C5CCD234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68300"/>
            <a:ext cx="11160125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4C774-DB5B-464B-BC5F-FE8BCD350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268414"/>
            <a:ext cx="11160126" cy="5221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8" r:id="rId5"/>
    <p:sldLayoutId id="214748369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orient="horz" pos="232" userDrawn="1">
          <p15:clr>
            <a:srgbClr val="5ACBF0"/>
          </p15:clr>
        </p15:guide>
        <p15:guide id="10" orient="horz" pos="686" userDrawn="1">
          <p15:clr>
            <a:srgbClr val="5ACBF0"/>
          </p15:clr>
        </p15:guide>
        <p15:guide id="11" orient="horz" pos="799" userDrawn="1">
          <p15:clr>
            <a:srgbClr val="5ACBF0"/>
          </p15:clr>
        </p15:guide>
        <p15:guide id="12" orient="horz" pos="4088" userDrawn="1">
          <p15:clr>
            <a:srgbClr val="5ACBF0"/>
          </p15:clr>
        </p15:guide>
        <p15:guide id="13" pos="325" userDrawn="1">
          <p15:clr>
            <a:srgbClr val="5ACBF0"/>
          </p15:clr>
        </p15:guide>
        <p15:guide id="14" pos="7355" userDrawn="1">
          <p15:clr>
            <a:srgbClr val="5ACBF0"/>
          </p15:clr>
        </p15:guide>
        <p15:guide id="15" pos="3840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BD4F-4294-47F3-BDC7-85EA20E99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5532" y="1796035"/>
            <a:ext cx="7200948" cy="1843080"/>
          </a:xfrm>
        </p:spPr>
        <p:txBody>
          <a:bodyPr/>
          <a:lstStyle/>
          <a:p>
            <a:r>
              <a:rPr lang="en-US" dirty="0"/>
              <a:t>Effective 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653B6-294B-4FA3-A18E-0F3C89951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5518" y="2348862"/>
            <a:ext cx="7200962" cy="2340312"/>
          </a:xfrm>
        </p:spPr>
        <p:txBody>
          <a:bodyPr/>
          <a:lstStyle/>
          <a:p>
            <a:r>
              <a:rPr lang="nl-NL" sz="2800" dirty="0"/>
              <a:t>Kevin Verbeek</a:t>
            </a:r>
          </a:p>
        </p:txBody>
      </p:sp>
    </p:spTree>
    <p:extLst>
      <p:ext uri="{BB962C8B-B14F-4D97-AF65-F5344CB8AC3E}">
        <p14:creationId xmlns:p14="http://schemas.microsoft.com/office/powerpoint/2010/main" val="399235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slides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939" y="1268414"/>
            <a:ext cx="11160124" cy="412273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Good slides</a:t>
            </a:r>
          </a:p>
          <a:p>
            <a:pPr lvl="1"/>
            <a:r>
              <a:rPr lang="en-US" dirty="0"/>
              <a:t>Should be able to stand on their own</a:t>
            </a:r>
          </a:p>
          <a:p>
            <a:pPr lvl="1"/>
            <a:r>
              <a:rPr lang="en-US" dirty="0"/>
              <a:t>Should be complementary to spoken text</a:t>
            </a:r>
          </a:p>
          <a:p>
            <a:pPr lvl="1"/>
            <a:r>
              <a:rPr lang="en-US" dirty="0"/>
              <a:t>Should only contain necessary information</a:t>
            </a:r>
          </a:p>
          <a:p>
            <a:pPr lvl="1"/>
            <a:r>
              <a:rPr lang="en-US" dirty="0"/>
              <a:t>Should get the message across almost instantly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Slide content</a:t>
            </a:r>
          </a:p>
          <a:p>
            <a:pPr marL="749808" lvl="1"/>
            <a:r>
              <a:rPr lang="en-US" dirty="0"/>
              <a:t>Not too much text</a:t>
            </a:r>
          </a:p>
          <a:p>
            <a:pPr marL="749808" lvl="1"/>
            <a:r>
              <a:rPr lang="en-US" dirty="0"/>
              <a:t>Even fewer formulas</a:t>
            </a:r>
          </a:p>
          <a:p>
            <a:pPr marL="749808" lvl="1"/>
            <a:r>
              <a:rPr lang="en-US" dirty="0"/>
              <a:t>Use images…</a:t>
            </a:r>
          </a:p>
          <a:p>
            <a:pPr marL="749808" lvl="1"/>
            <a:r>
              <a:rPr lang="en-US" dirty="0"/>
              <a:t>… but only if it supports the message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42913" y="5886450"/>
            <a:ext cx="112331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Having bad slides is worse than having no slides at all!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5" t="72407" r="33611" b="14630"/>
          <a:stretch/>
        </p:blipFill>
        <p:spPr>
          <a:xfrm>
            <a:off x="6456046" y="3969069"/>
            <a:ext cx="3730127" cy="7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6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guidelines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Slide layout</a:t>
            </a:r>
          </a:p>
          <a:p>
            <a:pPr lvl="1"/>
            <a:r>
              <a:rPr lang="en-US" dirty="0"/>
              <a:t>No serif fonts: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Times New Roman!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Not too many different font sizes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Good colors: </a:t>
            </a:r>
            <a:r>
              <a:rPr lang="en-US" dirty="0">
                <a:solidFill>
                  <a:schemeClr val="accent4"/>
                </a:solidFill>
                <a:cs typeface="Times New Roman" panose="02020603050405020304" pitchFamily="18" charset="0"/>
              </a:rPr>
              <a:t>few</a:t>
            </a:r>
            <a:r>
              <a:rPr lang="en-US" dirty="0">
                <a:cs typeface="Times New Roman" panose="02020603050405020304" pitchFamily="18" charset="0"/>
              </a:rPr>
              <a:t> and </a:t>
            </a:r>
            <a:r>
              <a:rPr lang="en-US" dirty="0">
                <a:solidFill>
                  <a:schemeClr val="accent4"/>
                </a:solidFill>
                <a:cs typeface="Times New Roman" panose="02020603050405020304" pitchFamily="18" charset="0"/>
              </a:rPr>
              <a:t>beamer safe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No crazy backgrounds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Use a clear structure: good slide </a:t>
            </a:r>
            <a:r>
              <a:rPr lang="en-US" dirty="0">
                <a:solidFill>
                  <a:schemeClr val="accent4"/>
                </a:solidFill>
                <a:cs typeface="Times New Roman" panose="02020603050405020304" pitchFamily="18" charset="0"/>
              </a:rPr>
              <a:t>templates</a:t>
            </a: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Common slides</a:t>
            </a:r>
          </a:p>
          <a:p>
            <a:pPr marL="749808" lvl="1">
              <a:buClr>
                <a:schemeClr val="tx1"/>
              </a:buClr>
            </a:pPr>
            <a:r>
              <a:rPr lang="en-US" dirty="0">
                <a:solidFill>
                  <a:schemeClr val="accent4"/>
                </a:solidFill>
                <a:cs typeface="Times New Roman" panose="02020603050405020304" pitchFamily="18" charset="0"/>
              </a:rPr>
              <a:t>Title slide</a:t>
            </a:r>
            <a:r>
              <a:rPr lang="en-US" dirty="0">
                <a:cs typeface="Times New Roman" panose="02020603050405020304" pitchFamily="18" charset="0"/>
              </a:rPr>
              <a:t>: basic information</a:t>
            </a:r>
          </a:p>
          <a:p>
            <a:pPr marL="749808" lvl="1">
              <a:buClr>
                <a:schemeClr val="tx1"/>
              </a:buClr>
            </a:pPr>
            <a:r>
              <a:rPr lang="en-US" dirty="0">
                <a:solidFill>
                  <a:schemeClr val="accent4"/>
                </a:solidFill>
                <a:cs typeface="Times New Roman" panose="02020603050405020304" pitchFamily="18" charset="0"/>
              </a:rPr>
              <a:t>Preview/Outline slide</a:t>
            </a:r>
            <a:r>
              <a:rPr lang="en-US" dirty="0">
                <a:cs typeface="Times New Roman" panose="02020603050405020304" pitchFamily="18" charset="0"/>
              </a:rPr>
              <a:t>: simple or not at all</a:t>
            </a:r>
          </a:p>
          <a:p>
            <a:pPr marL="749808" lvl="1">
              <a:buClr>
                <a:schemeClr val="tx1"/>
              </a:buClr>
            </a:pPr>
            <a:r>
              <a:rPr lang="en-US" dirty="0">
                <a:solidFill>
                  <a:schemeClr val="accent4"/>
                </a:solidFill>
                <a:cs typeface="Times New Roman" panose="02020603050405020304" pitchFamily="18" charset="0"/>
              </a:rPr>
              <a:t>Conclusion slide</a:t>
            </a:r>
            <a:r>
              <a:rPr lang="en-US" dirty="0">
                <a:cs typeface="Times New Roman" panose="02020603050405020304" pitchFamily="18" charset="0"/>
              </a:rPr>
              <a:t>: review the messages</a:t>
            </a:r>
          </a:p>
          <a:p>
            <a:pPr marL="749808" lvl="1"/>
            <a:r>
              <a:rPr lang="en-US" dirty="0">
                <a:cs typeface="Times New Roman" panose="02020603050405020304" pitchFamily="18" charset="0"/>
              </a:rPr>
              <a:t>No questions slide!</a:t>
            </a:r>
          </a:p>
        </p:txBody>
      </p:sp>
    </p:spTree>
    <p:extLst>
      <p:ext uri="{BB962C8B-B14F-4D97-AF65-F5344CB8AC3E}">
        <p14:creationId xmlns:p14="http://schemas.microsoft.com/office/powerpoint/2010/main" val="81602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 the presentation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Rehearsing</a:t>
            </a:r>
          </a:p>
          <a:p>
            <a:pPr lvl="1"/>
            <a:r>
              <a:rPr lang="en-US" dirty="0"/>
              <a:t>Practice your presentation</a:t>
            </a:r>
          </a:p>
          <a:p>
            <a:pPr lvl="1"/>
            <a:r>
              <a:rPr lang="en-US" dirty="0"/>
              <a:t>Remember transitions</a:t>
            </a:r>
          </a:p>
          <a:p>
            <a:pPr lvl="1"/>
            <a:r>
              <a:rPr lang="en-US" dirty="0"/>
              <a:t>Time your talk!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Giving the presentation</a:t>
            </a:r>
          </a:p>
          <a:p>
            <a:pPr lvl="1"/>
            <a:r>
              <a:rPr lang="en-US" dirty="0"/>
              <a:t>Speak clearly</a:t>
            </a:r>
          </a:p>
          <a:p>
            <a:pPr lvl="1"/>
            <a:r>
              <a:rPr lang="en-US" dirty="0"/>
              <a:t>Stand tall and straight</a:t>
            </a:r>
          </a:p>
          <a:p>
            <a:pPr lvl="1"/>
            <a:r>
              <a:rPr lang="en-US" dirty="0"/>
              <a:t>Face the audience</a:t>
            </a:r>
          </a:p>
          <a:p>
            <a:pPr lvl="1"/>
            <a:r>
              <a:rPr lang="en-US" dirty="0"/>
              <a:t>Gauge their understanding</a:t>
            </a:r>
          </a:p>
          <a:p>
            <a:pPr lvl="1"/>
            <a:r>
              <a:rPr lang="en-US" dirty="0"/>
              <a:t>Adapt if necessary</a:t>
            </a:r>
          </a:p>
        </p:txBody>
      </p:sp>
    </p:spTree>
    <p:extLst>
      <p:ext uri="{BB962C8B-B14F-4D97-AF65-F5344CB8AC3E}">
        <p14:creationId xmlns:p14="http://schemas.microsoft.com/office/powerpoint/2010/main" val="7542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Answering 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Procedure</a:t>
            </a:r>
          </a:p>
          <a:p>
            <a:pPr lvl="1"/>
            <a:r>
              <a:rPr lang="en-US" dirty="0"/>
              <a:t>Clearly finish your presentation without asking for questions</a:t>
            </a:r>
          </a:p>
          <a:p>
            <a:pPr lvl="1"/>
            <a:r>
              <a:rPr lang="en-US" dirty="0"/>
              <a:t>Audience applauds</a:t>
            </a:r>
          </a:p>
          <a:p>
            <a:pPr lvl="1"/>
            <a:r>
              <a:rPr lang="en-US" dirty="0"/>
              <a:t>Now you can answer questions</a:t>
            </a:r>
          </a:p>
          <a:p>
            <a:pPr lvl="1"/>
            <a:r>
              <a:rPr lang="en-US" dirty="0"/>
              <a:t>Audience applauds again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Answering questions</a:t>
            </a:r>
          </a:p>
          <a:p>
            <a:pPr lvl="1"/>
            <a:r>
              <a:rPr lang="en-US" dirty="0"/>
              <a:t>Repeat the question if necessary</a:t>
            </a:r>
          </a:p>
          <a:p>
            <a:pPr lvl="1"/>
            <a:r>
              <a:rPr lang="en-US" dirty="0"/>
              <a:t>Make sure you understand the question</a:t>
            </a:r>
          </a:p>
          <a:p>
            <a:pPr lvl="1"/>
            <a:r>
              <a:rPr lang="en-US" dirty="0"/>
              <a:t>Give brief and concise answer</a:t>
            </a:r>
          </a:p>
          <a:p>
            <a:pPr lvl="1"/>
            <a:r>
              <a:rPr lang="en-US" dirty="0"/>
              <a:t>If you do not know the answer: </a:t>
            </a:r>
            <a:r>
              <a:rPr lang="en-US" dirty="0">
                <a:solidFill>
                  <a:schemeClr val="accent4"/>
                </a:solidFill>
              </a:rPr>
              <a:t>admit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Always keep the laws of communication in mind!</a:t>
            </a:r>
            <a:endParaRPr lang="en-US" dirty="0"/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Adapt to your audience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Maximize the signal-to-noise ratio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effective redundancy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8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688532"/>
            <a:ext cx="10914184" cy="588383"/>
          </a:xfrm>
        </p:spPr>
        <p:txBody>
          <a:bodyPr/>
          <a:lstStyle/>
          <a:p>
            <a:r>
              <a:rPr lang="en-US" dirty="0"/>
              <a:t>What is the main goal of a presentation?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08566" y="2462652"/>
            <a:ext cx="10527649" cy="6063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get </a:t>
            </a:r>
            <a:r>
              <a:rPr lang="en-US" dirty="0">
                <a:solidFill>
                  <a:schemeClr val="accent1"/>
                </a:solidFill>
              </a:rPr>
              <a:t>messages</a:t>
            </a:r>
            <a:r>
              <a:rPr lang="en-US" dirty="0"/>
              <a:t> across to an </a:t>
            </a:r>
            <a:r>
              <a:rPr lang="en-US" dirty="0">
                <a:solidFill>
                  <a:schemeClr val="accent1"/>
                </a:solidFill>
              </a:rPr>
              <a:t>audience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15937" y="3968760"/>
            <a:ext cx="11160125" cy="2520631"/>
          </a:xfrm>
        </p:spPr>
        <p:txBody>
          <a:bodyPr/>
          <a:lstStyle/>
          <a:p>
            <a:pPr marL="0" indent="0" algn="ctr">
              <a:buNone/>
              <a:tabLst>
                <a:tab pos="1319213" algn="l"/>
              </a:tabLst>
            </a:pPr>
            <a:r>
              <a:rPr lang="en-US" dirty="0">
                <a:solidFill>
                  <a:schemeClr val="accent1"/>
                </a:solidFill>
              </a:rPr>
              <a:t>Messages</a:t>
            </a:r>
            <a:r>
              <a:rPr lang="en-US" dirty="0"/>
              <a:t>:	</a:t>
            </a:r>
            <a:r>
              <a:rPr lang="en-US" dirty="0">
                <a:solidFill>
                  <a:schemeClr val="accent4"/>
                </a:solidFill>
              </a:rPr>
              <a:t>what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vs </a:t>
            </a:r>
            <a:r>
              <a:rPr lang="en-US" dirty="0">
                <a:solidFill>
                  <a:schemeClr val="accent4"/>
                </a:solidFill>
              </a:rPr>
              <a:t>so what</a:t>
            </a:r>
          </a:p>
          <a:p>
            <a:pPr marL="0" indent="0" algn="ctr">
              <a:buNone/>
              <a:tabLst>
                <a:tab pos="1319213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  <a:tabLst>
                <a:tab pos="1319213" algn="l"/>
              </a:tabLst>
            </a:pPr>
            <a:r>
              <a:rPr lang="en-US" dirty="0">
                <a:solidFill>
                  <a:schemeClr val="accent1"/>
                </a:solidFill>
              </a:rPr>
              <a:t>Audience</a:t>
            </a:r>
            <a:r>
              <a:rPr lang="en-US" dirty="0"/>
              <a:t>:	</a:t>
            </a:r>
            <a:r>
              <a:rPr lang="en-US" dirty="0">
                <a:solidFill>
                  <a:schemeClr val="accent4"/>
                </a:solidFill>
              </a:rPr>
              <a:t>who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exactly is your audience?</a:t>
            </a:r>
          </a:p>
        </p:txBody>
      </p:sp>
    </p:spTree>
    <p:extLst>
      <p:ext uri="{BB962C8B-B14F-4D97-AF65-F5344CB8AC3E}">
        <p14:creationId xmlns:p14="http://schemas.microsoft.com/office/powerpoint/2010/main" val="33801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communication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Three laws of communication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Adapt to your audience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Maximize the signal-to-noise ratio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effective redundancy</a:t>
            </a:r>
          </a:p>
        </p:txBody>
      </p:sp>
    </p:spTree>
    <p:extLst>
      <p:ext uri="{BB962C8B-B14F-4D97-AF65-F5344CB8AC3E}">
        <p14:creationId xmlns:p14="http://schemas.microsoft.com/office/powerpoint/2010/main" val="261459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 to your audience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939" y="1268413"/>
            <a:ext cx="11160124" cy="137001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Audience</a:t>
            </a:r>
          </a:p>
          <a:p>
            <a:pPr lvl="1"/>
            <a:r>
              <a:rPr lang="en-US" dirty="0"/>
              <a:t>Cannot be chosen</a:t>
            </a:r>
          </a:p>
          <a:p>
            <a:pPr lvl="1"/>
            <a:r>
              <a:rPr lang="en-US" dirty="0"/>
              <a:t>What is their level of expertise?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515938" y="5657909"/>
            <a:ext cx="11160125" cy="83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If your messages don’t come across, do not blame your audience!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608A4A-84A0-41B1-B48C-C66FE3348264}"/>
              </a:ext>
            </a:extLst>
          </p:cNvPr>
          <p:cNvGrpSpPr/>
          <p:nvPr/>
        </p:nvGrpSpPr>
        <p:grpSpPr>
          <a:xfrm>
            <a:off x="3556202" y="3048000"/>
            <a:ext cx="5079597" cy="1599647"/>
            <a:chOff x="3476935" y="3048000"/>
            <a:chExt cx="5079597" cy="1599647"/>
          </a:xfrm>
        </p:grpSpPr>
        <p:sp>
          <p:nvSpPr>
            <p:cNvPr id="4" name="TextBox 3"/>
            <p:cNvSpPr txBox="1"/>
            <p:nvPr/>
          </p:nvSpPr>
          <p:spPr>
            <a:xfrm>
              <a:off x="4050810" y="304800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Me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17328" y="3048000"/>
              <a:ext cx="1151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Audience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4733926" y="3238500"/>
              <a:ext cx="212407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629401" y="4248150"/>
              <a:ext cx="1927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Fira Sans" panose="020B0503050000020004" pitchFamily="34" charset="0"/>
                  <a:ea typeface="Fira Sans" panose="020B0503050000020004" pitchFamily="34" charset="0"/>
                </a:rPr>
                <a:t>Most constraints</a:t>
              </a:r>
            </a:p>
          </p:txBody>
        </p:sp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 flipV="1">
              <a:off x="7592966" y="3448110"/>
              <a:ext cx="0" cy="8000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FC7477C-520A-4060-8845-78A84C7B47E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95428" y="3448110"/>
              <a:ext cx="0" cy="8000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A93A3D-4E6C-488F-80C8-B360C07B8FF3}"/>
                </a:ext>
              </a:extLst>
            </p:cNvPr>
            <p:cNvSpPr txBox="1"/>
            <p:nvPr/>
          </p:nvSpPr>
          <p:spPr>
            <a:xfrm>
              <a:off x="3476935" y="4278315"/>
              <a:ext cx="1636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Fira Sans" panose="020B0503050000020004" pitchFamily="34" charset="0"/>
                  <a:ea typeface="Fira Sans" panose="020B0503050000020004" pitchFamily="34" charset="0"/>
                </a:rPr>
                <a:t>Most freedom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20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Maximize the signal-to-noise ratio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939" y="1268413"/>
            <a:ext cx="5580061" cy="396081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Signal</a:t>
            </a:r>
          </a:p>
          <a:p>
            <a:pPr lvl="1"/>
            <a:r>
              <a:rPr lang="en-US" dirty="0"/>
              <a:t>Your messages</a:t>
            </a:r>
          </a:p>
          <a:p>
            <a:pPr lvl="1"/>
            <a:r>
              <a:rPr lang="en-US" dirty="0"/>
              <a:t>Relevant information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Noise</a:t>
            </a:r>
          </a:p>
          <a:p>
            <a:pPr lvl="1"/>
            <a:r>
              <a:rPr lang="en-US" dirty="0"/>
              <a:t>Anything that is not signal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Flashy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layouts</a:t>
            </a:r>
          </a:p>
          <a:p>
            <a:pPr lvl="1"/>
            <a:r>
              <a:rPr lang="en-US" dirty="0"/>
              <a:t>Filler words</a:t>
            </a:r>
          </a:p>
          <a:p>
            <a:pPr lvl="1"/>
            <a:r>
              <a:rPr lang="en-US" dirty="0"/>
              <a:t>Over-the-top animations</a:t>
            </a:r>
          </a:p>
          <a:p>
            <a:pPr lvl="1"/>
            <a:r>
              <a:rPr lang="en-US" dirty="0"/>
              <a:t>Irrelevant gestures/tics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0452" y="287845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24103" y="2878454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Audience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8076253" y="3068954"/>
            <a:ext cx="1704975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507791" y="227097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ira Sans" panose="020B0503050000020004" pitchFamily="34" charset="0"/>
                <a:ea typeface="Fira Sans" panose="020B0503050000020004" pitchFamily="34" charset="0"/>
              </a:rPr>
              <a:t>Noise</a:t>
            </a:r>
          </a:p>
        </p:txBody>
      </p:sp>
      <p:sp>
        <p:nvSpPr>
          <p:cNvPr id="9" name="Flowchart: Merge 8"/>
          <p:cNvSpPr/>
          <p:nvPr/>
        </p:nvSpPr>
        <p:spPr bwMode="auto">
          <a:xfrm>
            <a:off x="8695378" y="2690134"/>
            <a:ext cx="466725" cy="212130"/>
          </a:xfrm>
          <a:prstGeom prst="flowChartMerge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Arial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515937" y="5657909"/>
            <a:ext cx="11160125" cy="83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In your presentation, nothing is neutral!</a:t>
            </a:r>
          </a:p>
        </p:txBody>
      </p:sp>
    </p:spTree>
    <p:extLst>
      <p:ext uri="{BB962C8B-B14F-4D97-AF65-F5344CB8AC3E}">
        <p14:creationId xmlns:p14="http://schemas.microsoft.com/office/powerpoint/2010/main" val="358322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effective redundancy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939" y="1262762"/>
            <a:ext cx="7380292" cy="30663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Uncontrollable noise</a:t>
            </a:r>
          </a:p>
          <a:p>
            <a:pPr lvl="1"/>
            <a:r>
              <a:rPr lang="en-US" dirty="0"/>
              <a:t>Audience noise: exhaustion, mobile phones, etc.</a:t>
            </a:r>
          </a:p>
          <a:p>
            <a:pPr lvl="1"/>
            <a:r>
              <a:rPr lang="en-US" dirty="0"/>
              <a:t>Environmental noise: construction work, bad equipment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Multiple channels and </a:t>
            </a:r>
            <a:r>
              <a:rPr lang="en-US" dirty="0" err="1">
                <a:solidFill>
                  <a:schemeClr val="accent1"/>
                </a:solidFill>
              </a:rPr>
              <a:t>codings</a:t>
            </a:r>
            <a:endParaRPr lang="en-US" dirty="0">
              <a:solidFill>
                <a:schemeClr val="accent1"/>
              </a:solidFill>
            </a:endParaRPr>
          </a:p>
          <a:p>
            <a:pPr marL="800100" lvl="1"/>
            <a:r>
              <a:rPr lang="en-US" dirty="0"/>
              <a:t>Verbal and nonverbal</a:t>
            </a:r>
          </a:p>
          <a:p>
            <a:pPr marL="800100" lvl="1"/>
            <a:r>
              <a:rPr lang="en-US" dirty="0"/>
              <a:t>Text and pictures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00500" y="4010025"/>
            <a:ext cx="4132602" cy="1607582"/>
            <a:chOff x="2476500" y="4010025"/>
            <a:chExt cx="4132602" cy="1607582"/>
          </a:xfrm>
        </p:grpSpPr>
        <p:sp>
          <p:nvSpPr>
            <p:cNvPr id="4" name="TextBox 3"/>
            <p:cNvSpPr txBox="1"/>
            <p:nvPr/>
          </p:nvSpPr>
          <p:spPr>
            <a:xfrm>
              <a:off x="2476500" y="4676775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Me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57825" y="4676775"/>
              <a:ext cx="1151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Audience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3190875" y="4791075"/>
              <a:ext cx="212407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3190875" y="4943475"/>
              <a:ext cx="212407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4217531" y="4448235"/>
              <a:ext cx="0" cy="80004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752850" y="4010025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Fira Sans" panose="020B0503050000020004" pitchFamily="34" charset="0"/>
                  <a:ea typeface="Fira Sans" panose="020B0503050000020004" pitchFamily="34" charset="0"/>
                </a:rPr>
                <a:t>verbal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39035" y="5248275"/>
              <a:ext cx="1247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Fira Sans" panose="020B0503050000020004" pitchFamily="34" charset="0"/>
                  <a:ea typeface="Fira Sans" panose="020B0503050000020004" pitchFamily="34" charset="0"/>
                </a:rPr>
                <a:t>nonverbal</a:t>
              </a:r>
            </a:p>
          </p:txBody>
        </p:sp>
      </p:grp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442913" y="6029325"/>
            <a:ext cx="11233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Multiple </a:t>
            </a:r>
            <a:r>
              <a:rPr lang="en-US" kern="0" dirty="0" err="1"/>
              <a:t>codings</a:t>
            </a:r>
            <a:r>
              <a:rPr lang="en-US" kern="0" dirty="0"/>
              <a:t> should be complimentary!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45" y="1808793"/>
            <a:ext cx="2366736" cy="236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93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presentations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accent1"/>
                </a:solidFill>
              </a:rPr>
              <a:t>Five steps for effective presentations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Plan your presentation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Design your presentation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Create the slides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Deliver your presentation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93234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your presentation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939" y="1268413"/>
            <a:ext cx="11160124" cy="36369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Presentation setting</a:t>
            </a:r>
          </a:p>
          <a:p>
            <a:pPr lvl="1"/>
            <a:r>
              <a:rPr lang="en-US" dirty="0"/>
              <a:t>Who is your audience?</a:t>
            </a:r>
          </a:p>
          <a:p>
            <a:pPr lvl="1"/>
            <a:r>
              <a:rPr lang="en-US" dirty="0"/>
              <a:t>Time constraints?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Researching your topic</a:t>
            </a:r>
          </a:p>
          <a:p>
            <a:pPr marL="749808" lvl="1"/>
            <a:r>
              <a:rPr lang="en-US" dirty="0"/>
              <a:t>Find resources</a:t>
            </a:r>
          </a:p>
          <a:p>
            <a:pPr marL="749808" lvl="1"/>
            <a:r>
              <a:rPr lang="en-US" dirty="0"/>
              <a:t>Read resources</a:t>
            </a:r>
          </a:p>
          <a:p>
            <a:pPr marL="749808" lvl="1"/>
            <a:r>
              <a:rPr lang="en-US" dirty="0"/>
              <a:t>Choose what to tell during presentation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42913" y="5486400"/>
            <a:ext cx="112331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Giving a good presentation is an </a:t>
            </a:r>
            <a:r>
              <a:rPr lang="en-US" kern="0" dirty="0">
                <a:solidFill>
                  <a:schemeClr val="accent4"/>
                </a:solidFill>
              </a:rPr>
              <a:t>optimization problem</a:t>
            </a:r>
            <a:r>
              <a:rPr lang="en-US" kern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045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presentation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Top-down structure</a:t>
            </a:r>
          </a:p>
          <a:p>
            <a:pPr lvl="1"/>
            <a:r>
              <a:rPr lang="en-US" dirty="0"/>
              <a:t>Main message</a:t>
            </a:r>
          </a:p>
          <a:p>
            <a:pPr lvl="1"/>
            <a:r>
              <a:rPr lang="en-US" dirty="0"/>
              <a:t>Main points</a:t>
            </a:r>
          </a:p>
          <a:p>
            <a:pPr lvl="1"/>
            <a:r>
              <a:rPr lang="en-US" dirty="0" err="1"/>
              <a:t>Subpoints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Presentation parts</a:t>
            </a:r>
          </a:p>
          <a:p>
            <a:pPr marL="749808" lvl="1"/>
            <a:r>
              <a:rPr lang="en-US" dirty="0"/>
              <a:t>(Attention grabber)</a:t>
            </a:r>
          </a:p>
          <a:p>
            <a:pPr marL="749808" lvl="1"/>
            <a:r>
              <a:rPr lang="en-US" dirty="0"/>
              <a:t>Motivation</a:t>
            </a:r>
          </a:p>
          <a:p>
            <a:pPr marL="749808" lvl="1"/>
            <a:r>
              <a:rPr lang="en-US" dirty="0"/>
              <a:t>Main message</a:t>
            </a:r>
          </a:p>
          <a:p>
            <a:pPr marL="749808" lvl="1"/>
            <a:r>
              <a:rPr lang="en-US" dirty="0"/>
              <a:t>Body</a:t>
            </a:r>
          </a:p>
          <a:p>
            <a:pPr marL="749808" lvl="1"/>
            <a:r>
              <a:rPr lang="en-US" dirty="0"/>
              <a:t>Conclusion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96230" y="1691180"/>
            <a:ext cx="2867213" cy="2000863"/>
            <a:chOff x="5038726" y="1178413"/>
            <a:chExt cx="2867213" cy="2000863"/>
          </a:xfrm>
        </p:grpSpPr>
        <p:cxnSp>
          <p:nvCxnSpPr>
            <p:cNvPr id="34" name="Straight Connector 33"/>
            <p:cNvCxnSpPr/>
            <p:nvPr/>
          </p:nvCxnSpPr>
          <p:spPr bwMode="auto">
            <a:xfrm flipH="1">
              <a:off x="5424001" y="1263163"/>
              <a:ext cx="1038225" cy="90316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6462226" y="1263163"/>
              <a:ext cx="0" cy="90316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6462226" y="1263163"/>
              <a:ext cx="1038225" cy="90316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5128726" y="2166326"/>
              <a:ext cx="295275" cy="91611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5424001" y="2166326"/>
              <a:ext cx="217126" cy="91611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6153528" y="2169626"/>
              <a:ext cx="308698" cy="91281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462226" y="2169626"/>
              <a:ext cx="0" cy="91440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6462226" y="2169626"/>
              <a:ext cx="308698" cy="91281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7288103" y="2166326"/>
              <a:ext cx="212348" cy="91770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500451" y="2166326"/>
              <a:ext cx="315488" cy="91770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6372226" y="1178413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5334001" y="208157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6372226" y="208487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6063528" y="29976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5038726" y="29976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5551127" y="29976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6372226" y="299927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6680924" y="29976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7410451" y="208157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 bwMode="auto">
            <a:xfrm>
              <a:off x="7198103" y="299927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 bwMode="auto">
            <a:xfrm>
              <a:off x="7725939" y="299927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latin typeface="Arial" charset="0"/>
              </a:endParaRPr>
            </a:p>
          </p:txBody>
        </p:sp>
      </p:grpSp>
      <p:cxnSp>
        <p:nvCxnSpPr>
          <p:cNvPr id="56" name="Elbow Connector 55"/>
          <p:cNvCxnSpPr>
            <a:cxnSpLocks/>
          </p:cNvCxnSpPr>
          <p:nvPr/>
        </p:nvCxnSpPr>
        <p:spPr bwMode="auto">
          <a:xfrm flipV="1">
            <a:off x="2867660" y="1772920"/>
            <a:ext cx="6215380" cy="0"/>
          </a:xfrm>
          <a:prstGeom prst="bentConnector3">
            <a:avLst>
              <a:gd name="adj1" fmla="val 3575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Elbow Connector 56"/>
          <p:cNvCxnSpPr>
            <a:cxnSpLocks/>
          </p:cNvCxnSpPr>
          <p:nvPr/>
        </p:nvCxnSpPr>
        <p:spPr bwMode="auto">
          <a:xfrm>
            <a:off x="2621280" y="2080260"/>
            <a:ext cx="5435600" cy="586740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Elbow Connector 59"/>
          <p:cNvCxnSpPr>
            <a:cxnSpLocks/>
          </p:cNvCxnSpPr>
          <p:nvPr/>
        </p:nvCxnSpPr>
        <p:spPr bwMode="auto">
          <a:xfrm>
            <a:off x="2456180" y="2392680"/>
            <a:ext cx="5331460" cy="1193800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864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ga-template-widescreen">
  <a:themeElements>
    <a:clrScheme name="AGA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5F6"/>
      </a:accent1>
      <a:accent2>
        <a:srgbClr val="00B050"/>
      </a:accent2>
      <a:accent3>
        <a:srgbClr val="A5A5A5"/>
      </a:accent3>
      <a:accent4>
        <a:srgbClr val="C00000"/>
      </a:accent4>
      <a:accent5>
        <a:srgbClr val="7030A0"/>
      </a:accent5>
      <a:accent6>
        <a:srgbClr val="FFC000"/>
      </a:accent6>
      <a:hlink>
        <a:srgbClr val="D60029"/>
      </a:hlink>
      <a:folHlink>
        <a:srgbClr val="009900"/>
      </a:folHlink>
    </a:clrScheme>
    <a:fontScheme name="TU/e Fira">
      <a:majorFont>
        <a:latin typeface="Fira Sans SemiBold"/>
        <a:ea typeface=""/>
        <a:cs typeface=""/>
      </a:majorFont>
      <a:minorFont>
        <a:latin typeface="Fir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a-template-widescreen.potx" id="{C2999C5D-9344-4896-9582-7DDC298E4C26}" vid="{A700FD2F-704A-4514-9A51-9AFF4651C3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alga-template-widescreen</Template>
  <TotalTime>4955</TotalTime>
  <Words>471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Fira Sans</vt:lpstr>
      <vt:lpstr>Times New Roman</vt:lpstr>
      <vt:lpstr>Wingdings</vt:lpstr>
      <vt:lpstr>alga-template-widescreen</vt:lpstr>
      <vt:lpstr>Effective presentations</vt:lpstr>
      <vt:lpstr>What is the main goal of a presentation?</vt:lpstr>
      <vt:lpstr>Effective communication</vt:lpstr>
      <vt:lpstr>Adapt to your audience</vt:lpstr>
      <vt:lpstr>Maximize the signal-to-noise ratio</vt:lpstr>
      <vt:lpstr>Use effective redundancy</vt:lpstr>
      <vt:lpstr>Oral presentations</vt:lpstr>
      <vt:lpstr>Plan your presentation</vt:lpstr>
      <vt:lpstr>Designing the presentation</vt:lpstr>
      <vt:lpstr>Creating the slides</vt:lpstr>
      <vt:lpstr>Slide guidelines</vt:lpstr>
      <vt:lpstr>Deliver the presentation</vt:lpstr>
      <vt:lpstr>Answering questions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with a Very Nice Title</dc:title>
  <dc:creator>Sonke, W.M.</dc:creator>
  <cp:lastModifiedBy>Willem Sonke</cp:lastModifiedBy>
  <cp:revision>107</cp:revision>
  <dcterms:created xsi:type="dcterms:W3CDTF">2019-07-26T11:34:29Z</dcterms:created>
  <dcterms:modified xsi:type="dcterms:W3CDTF">2020-07-01T08:49:03Z</dcterms:modified>
</cp:coreProperties>
</file>